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C9535-EB5E-4052-B25E-1D26E96012A7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3D5C8-3701-472E-94A1-F70F63D375A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7693901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FF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CHAPTER-12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      EXPONENTS AND POWERS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shriman\Downloads\powers-and-exponents-10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2296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shriman\Downloads\powers-and-exponents-11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Users\shriman\Downloads\powers-and-exponents-12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85750"/>
            <a:ext cx="8458200" cy="6343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shriman\Downloads\powers-and-exponents-13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636000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shriman\Downloads\powers-and-exponents-14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4328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shriman\Downloads\powers-and-exponents-15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2296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shriman\Downloads\powers-and-exponents-16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85750"/>
            <a:ext cx="8255000" cy="619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shriman\Downloads\powers-and-exponents-17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1450"/>
            <a:ext cx="8610600" cy="6457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shriman\Downloads\powers-and-exponents-18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3312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shriman\Downloads\powers-and-exponents-19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85750"/>
            <a:ext cx="8458200" cy="6343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shriman\Downloads\powers-and-exponents-2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85750"/>
            <a:ext cx="8255000" cy="619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shriman\Downloads\powers-and-exponents-20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1450"/>
            <a:ext cx="8407400" cy="6305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shriman\Downloads\powers-and-exponents-21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4328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shriman\Downloads\powers-and-exponents-22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1450"/>
            <a:ext cx="8509000" cy="6381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shriman\Downloads\direct-and-inverse-proportion-13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400" y="381000"/>
            <a:ext cx="8799202" cy="6095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C:\Users\shriman\Downloads\powers-and-exponents-3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737600" cy="655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C:\Users\shriman\Downloads\powers-and-exponents-4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85750"/>
            <a:ext cx="8382000" cy="628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shriman\Downloads\powers-and-exponents-5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5344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shriman\Downloads\powers-and-exponents-6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1450"/>
            <a:ext cx="8509000" cy="6381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shriman\Downloads\powers-and-exponents-7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3312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shriman\Downloads\powers-and-exponents-8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shriman\Downloads\powers-and-exponents-9-7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</Words>
  <Application>Microsoft Office PowerPoint</Application>
  <PresentationFormat>On-screen Show (4:3)</PresentationFormat>
  <Paragraphs>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shriman</dc:creator>
  <cp:lastModifiedBy>shriman</cp:lastModifiedBy>
  <cp:revision>4</cp:revision>
  <dcterms:created xsi:type="dcterms:W3CDTF">2020-10-29T17:50:50Z</dcterms:created>
  <dcterms:modified xsi:type="dcterms:W3CDTF">2020-10-29T18:23:08Z</dcterms:modified>
</cp:coreProperties>
</file>