
<file path=[Content_Types].xml><?xml version="1.0" encoding="utf-8"?>
<Types xmlns="http://schemas.openxmlformats.org/package/2006/content-types">
  <Override PartName="/ppt/slides/slide47.xml" ContentType="application/vnd.openxmlformats-officedocument.presentationml.slide+xml"/>
  <Override PartName="/ppt/slides/slide58.xml" ContentType="application/vnd.openxmlformats-officedocument.presentationml.slide+xml"/>
  <Override PartName="/ppt/notesSlides/notesSlide2.xml" ContentType="application/vnd.openxmlformats-officedocument.presentationml.notesSlide+xml"/>
  <Override PartName="/ppt/theme/themeOverride12.xml" ContentType="application/vnd.openxmlformats-officedocument.themeOverride+xml"/>
  <Override PartName="/ppt/slides/slide36.xml" ContentType="application/vnd.openxmlformats-officedocument.presentationml.slide+xml"/>
  <Override PartName="/ppt/notesSlides/notesSlide38.xml" ContentType="application/vnd.openxmlformats-officedocument.presentationml.notesSlide+xml"/>
  <Override PartName="/ppt/notesSlides/notesSlide49.xml" ContentType="application/vnd.openxmlformats-officedocument.presentationml.notesSlide+xml"/>
  <Override PartName="/ppt/slides/slide25.xml" ContentType="application/vnd.openxmlformats-officedocument.presentationml.slide+xml"/>
  <Override PartName="/ppt/slides/slide72.xml" ContentType="application/vnd.openxmlformats-officedocument.presentationml.slide+xml"/>
  <Override PartName="/ppt/slideLayouts/slideLayout2.xml" ContentType="application/vnd.openxmlformats-officedocument.presentationml.slideLayout+xml"/>
  <Override PartName="/ppt/notesSlides/notesSlide27.xml" ContentType="application/vnd.openxmlformats-officedocument.presentationml.notesSlide+xml"/>
  <Default Extension="xml" ContentType="application/xml"/>
  <Override PartName="/ppt/slides/slide14.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theme/themeOverride1.xml" ContentType="application/vnd.openxmlformats-officedocument.themeOverride+xml"/>
  <Override PartName="/ppt/notesSlides/notesSlide16.xml" ContentType="application/vnd.openxmlformats-officedocument.presentationml.notesSlide+xml"/>
  <Override PartName="/ppt/tableStyles.xml" ContentType="application/vnd.openxmlformats-officedocument.presentationml.tableStyles+xml"/>
  <Override PartName="/ppt/theme/themeOverride39.xml" ContentType="application/vnd.openxmlformats-officedocument.themeOverride+xml"/>
  <Override PartName="/ppt/notesSlides/notesSlide41.xml" ContentType="application/vnd.openxmlformats-officedocument.presentationml.notesSlide+xml"/>
  <Override PartName="/ppt/notesSlides/notesSlide12.xml" ContentType="application/vnd.openxmlformats-officedocument.presentationml.notesSlide+xml"/>
  <Override PartName="/ppt/theme/themeOverride17.xml" ContentType="application/vnd.openxmlformats-officedocument.themeOverride+xml"/>
  <Override PartName="/ppt/theme/themeOverride28.xml" ContentType="application/vnd.openxmlformats-officedocument.themeOverride+xml"/>
  <Override PartName="/ppt/notesSlides/notesSlide30.xml" ContentType="application/vnd.openxmlformats-officedocument.presentationml.notesSlide+xml"/>
  <Override PartName="/ppt/theme/themeOverride46.xml" ContentType="application/vnd.openxmlformats-officedocument.themeOverride+xml"/>
  <Override PartName="/ppt/notesSlides/notesSlide7.xml" ContentType="application/vnd.openxmlformats-officedocument.presentationml.notesSlide+xml"/>
  <Override PartName="/ppt/theme/themeOverride24.xml" ContentType="application/vnd.openxmlformats-officedocument.themeOverride+xml"/>
  <Override PartName="/ppt/theme/themeOverride35.xml" ContentType="application/vnd.openxmlformats-officedocument.themeOverride+xml"/>
  <Override PartName="/ppt/theme/themeOverride53.xml" ContentType="application/vnd.openxmlformats-officedocument.themeOverride+xml"/>
  <Override PartName="/ppt/slides/slide9.xml" ContentType="application/vnd.openxmlformats-officedocument.presentationml.slide+xml"/>
  <Override PartName="/ppt/slides/slide59.xml" ContentType="application/vnd.openxmlformats-officedocument.presentationml.slide+xml"/>
  <Override PartName="/ppt/slides/slide77.xml" ContentType="application/vnd.openxmlformats-officedocument.presentationml.slide+xml"/>
  <Override PartName="/ppt/viewProps.xml" ContentType="application/vnd.openxmlformats-officedocument.presentationml.viewProps+xml"/>
  <Override PartName="/ppt/theme/themeOverride13.xml" ContentType="application/vnd.openxmlformats-officedocument.themeOverride+xml"/>
  <Override PartName="/ppt/theme/themeOverride42.xml" ContentType="application/vnd.openxmlformats-officedocument.themeOverride+xml"/>
  <Override PartName="/ppt/theme/themeOverride60.xml" ContentType="application/vnd.openxmlformats-officedocument.themeOverride+xml"/>
  <Override PartName="/ppt/slides/slide5.xml" ContentType="application/vnd.openxmlformats-officedocument.presentationml.slide+xml"/>
  <Override PartName="/ppt/slides/slide19.xml" ContentType="application/vnd.openxmlformats-officedocument.presentationml.slide+xml"/>
  <Override PartName="/ppt/slides/slide48.xml" ContentType="application/vnd.openxmlformats-officedocument.presentationml.slide+xml"/>
  <Override PartName="/ppt/slides/slide66.xml" ContentType="application/vnd.openxmlformats-officedocument.presentationml.slide+xml"/>
  <Override PartName="/ppt/slideLayouts/slideLayout7.xml" ContentType="application/vnd.openxmlformats-officedocument.presentationml.slideLayout+xml"/>
  <Override PartName="/ppt/notesSlides/notesSlide3.xml" ContentType="application/vnd.openxmlformats-officedocument.presentationml.notesSlide+xml"/>
  <Default Extension="png" ContentType="image/png"/>
  <Override PartName="/ppt/theme/themeOverride20.xml" ContentType="application/vnd.openxmlformats-officedocument.themeOverride+xml"/>
  <Override PartName="/ppt/theme/themeOverride31.xml" ContentType="application/vnd.openxmlformats-officedocument.themeOverride+xml"/>
  <Override PartName="/ppt/slides/slide26.xml" ContentType="application/vnd.openxmlformats-officedocument.presentationml.slide+xml"/>
  <Override PartName="/ppt/slides/slide37.xml" ContentType="application/vnd.openxmlformats-officedocument.presentationml.slide+xml"/>
  <Override PartName="/ppt/slides/slide55.xml" ContentType="application/vnd.openxmlformats-officedocument.presentationml.slide+xml"/>
  <Override PartName="/ppt/slides/slide73.xml" ContentType="application/vnd.openxmlformats-officedocument.presentationml.slide+xml"/>
  <Override PartName="/ppt/presProps.xml" ContentType="application/vnd.openxmlformats-officedocument.presentationml.presProps+xml"/>
  <Override PartName="/ppt/theme/theme2.xml" ContentType="application/vnd.openxmlformats-officedocument.theme+xml"/>
  <Override PartName="/ppt/theme/themeOverride6.xml" ContentType="application/vnd.openxmlformats-officedocument.themeOverride+xml"/>
  <Override PartName="/ppt/notesSlides/notesSlide3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33.xml" ContentType="application/vnd.openxmlformats-officedocument.presentationml.slide+xml"/>
  <Override PartName="/ppt/slides/slide44.xml" ContentType="application/vnd.openxmlformats-officedocument.presentationml.slide+xml"/>
  <Override PartName="/ppt/slides/slide62.xml" ContentType="application/vnd.openxmlformats-officedocument.presentationml.slide+xml"/>
  <Override PartName="/ppt/slides/slide80.xml" ContentType="application/vnd.openxmlformats-officedocument.presentationml.slide+xml"/>
  <Override PartName="/ppt/slideLayouts/slideLayout3.xml" ContentType="application/vnd.openxmlformats-officedocument.presentationml.slideLayout+xml"/>
  <Override PartName="/ppt/notesSlides/notesSlide17.xml" ContentType="application/vnd.openxmlformats-officedocument.presentationml.notesSlide+xml"/>
  <Override PartName="/ppt/notesSlides/notesSlide28.xml" ContentType="application/vnd.openxmlformats-officedocument.presentationml.notesSlide+xml"/>
  <Override PartName="/ppt/notesSlides/notesSlide46.xml" ContentType="application/vnd.openxmlformats-officedocument.presentationml.notesSlide+xml"/>
  <Override PartName="/ppt/presentation.xml" ContentType="application/vnd.openxmlformats-officedocument.presentationml.presentation.main+xml"/>
  <Override PartName="/ppt/slides/slide22.xml" ContentType="application/vnd.openxmlformats-officedocument.presentationml.slide+xml"/>
  <Override PartName="/ppt/slides/slide51.xml" ContentType="application/vnd.openxmlformats-officedocument.presentationml.slide+xml"/>
  <Override PartName="/ppt/theme/themeOverride2.xml" ContentType="application/vnd.openxmlformats-officedocument.themeOverride+xml"/>
  <Override PartName="/ppt/notesSlides/notesSlide24.xml" ContentType="application/vnd.openxmlformats-officedocument.presentationml.notesSlide+xml"/>
  <Override PartName="/ppt/notesSlides/notesSlide35.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40.xml" ContentType="application/vnd.openxmlformats-officedocument.presentationml.slide+xml"/>
  <Override PartName="/ppt/notesSlides/notesSlide13.xml" ContentType="application/vnd.openxmlformats-officedocument.presentationml.notesSlide+xml"/>
  <Override PartName="/ppt/theme/themeOverride29.xml" ContentType="application/vnd.openxmlformats-officedocument.themeOverride+xml"/>
  <Override PartName="/ppt/theme/themeOverride47.xml" ContentType="application/vnd.openxmlformats-officedocument.themeOverride+xml"/>
  <Override PartName="/ppt/notesSlides/notesSlide42.xml" ContentType="application/vnd.openxmlformats-officedocument.presentationml.notesSlide+xml"/>
  <Override PartName="/ppt/theme/themeOverride58.xml" ContentType="application/vnd.openxmlformats-officedocument.themeOverr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theme/themeOverride18.xml" ContentType="application/vnd.openxmlformats-officedocument.themeOverride+xml"/>
  <Override PartName="/ppt/notesSlides/notesSlide20.xml" ContentType="application/vnd.openxmlformats-officedocument.presentationml.notesSlide+xml"/>
  <Override PartName="/ppt/notesSlides/notesSlide31.xml" ContentType="application/vnd.openxmlformats-officedocument.presentationml.notesSlide+xml"/>
  <Override PartName="/ppt/theme/themeOverride36.xml" ContentType="application/vnd.openxmlformats-officedocument.themeOverride+xml"/>
  <Override PartName="/ppt/theme/themeOverride25.xml" ContentType="application/vnd.openxmlformats-officedocument.themeOverride+xml"/>
  <Override PartName="/ppt/theme/themeOverride43.xml" ContentType="application/vnd.openxmlformats-officedocument.themeOverride+xml"/>
  <Override PartName="/ppt/theme/themeOverride54.xml" ContentType="application/vnd.openxmlformats-officedocument.themeOverride+xml"/>
  <Override PartName="/ppt/slides/slide49.xml" ContentType="application/vnd.openxmlformats-officedocument.presentationml.slide+xml"/>
  <Override PartName="/ppt/slides/slide78.xml" ContentType="application/vnd.openxmlformats-officedocument.presentationml.slide+xml"/>
  <Override PartName="/ppt/handoutMasters/handoutMaster1.xml" ContentType="application/vnd.openxmlformats-officedocument.presentationml.handoutMaster+xml"/>
  <Override PartName="/ppt/notesSlides/notesSlide4.xml" ContentType="application/vnd.openxmlformats-officedocument.presentationml.notesSlide+xml"/>
  <Override PartName="/ppt/theme/themeOverride14.xml" ContentType="application/vnd.openxmlformats-officedocument.themeOverride+xml"/>
  <Override PartName="/ppt/theme/themeOverride32.xml" ContentType="application/vnd.openxmlformats-officedocument.themeOverr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s/slide67.xml" ContentType="application/vnd.openxmlformats-officedocument.presentationml.slide+xml"/>
  <Override PartName="/ppt/slideLayouts/slideLayout8.xml" ContentType="application/vnd.openxmlformats-officedocument.presentationml.slideLayout+xml"/>
  <Override PartName="/ppt/theme/themeOverride7.xml" ContentType="application/vnd.openxmlformats-officedocument.themeOverride+xml"/>
  <Override PartName="/ppt/theme/themeOverride21.xml" ContentType="application/vnd.openxmlformats-officedocument.themeOverride+xml"/>
  <Override PartName="/ppt/theme/themeOverride50.xml" ContentType="application/vnd.openxmlformats-officedocument.themeOverride+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s/slide74.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Override PartName="/ppt/theme/themeOverride10.xml" ContentType="application/vnd.openxmlformats-officedocument.themeOverride+xml"/>
  <Override PartName="/ppt/notesSlides/notesSlide29.xml" ContentType="application/vnd.openxmlformats-officedocument.presentationml.notesSlide+xml"/>
  <Override PartName="/ppt/notesSlides/notesSlide47.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Override PartName="/ppt/theme/themeOverride3.xml" ContentType="application/vnd.openxmlformats-officedocument.themeOverride+xml"/>
  <Override PartName="/ppt/notesSlides/notesSlide18.xml" ContentType="application/vnd.openxmlformats-officedocument.presentationml.notesSlide+xml"/>
  <Override PartName="/ppt/notesSlides/notesSlide36.xml" ContentType="application/vnd.openxmlformats-officedocument.presentationml.notesSlide+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slides/slide70.xml" ContentType="application/vnd.openxmlformats-officedocument.presentationml.slide+xml"/>
  <Override PartName="/ppt/notesSlides/notesSlide25.xml" ContentType="application/vnd.openxmlformats-officedocument.presentationml.notesSlide+xml"/>
  <Override PartName="/ppt/notesSlides/notesSlide43.xml" ContentType="application/vnd.openxmlformats-officedocument.presentationml.notesSlide+xml"/>
  <Override PartName="/ppt/theme/themeOverride59.xml" ContentType="application/vnd.openxmlformats-officedocument.themeOverride+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theme/themeOverride19.xml" ContentType="application/vnd.openxmlformats-officedocument.themeOverride+xml"/>
  <Override PartName="/ppt/notesSlides/notesSlide32.xml" ContentType="application/vnd.openxmlformats-officedocument.presentationml.notesSlide+xml"/>
  <Override PartName="/ppt/theme/themeOverride48.xml" ContentType="application/vnd.openxmlformats-officedocument.themeOverride+xml"/>
  <Override PartName="/ppt/notesSlides/notesSlide9.xml" ContentType="application/vnd.openxmlformats-officedocument.presentationml.notesSlide+xml"/>
  <Override PartName="/ppt/notesSlides/notesSlide21.xml" ContentType="application/vnd.openxmlformats-officedocument.presentationml.notesSlide+xml"/>
  <Override PartName="/ppt/theme/themeOverride37.xml" ContentType="application/vnd.openxmlformats-officedocument.themeOverride+xml"/>
  <Override PartName="/ppt/theme/themeOverride55.xml" ContentType="application/vnd.openxmlformats-officedocument.themeOverride+xml"/>
  <Override PartName="/ppt/slides/slide79.xml" ContentType="application/vnd.openxmlformats-officedocument.presentationml.slide+xml"/>
  <Override PartName="/ppt/notesSlides/notesSlide10.xml" ContentType="application/vnd.openxmlformats-officedocument.presentationml.notesSlide+xml"/>
  <Override PartName="/ppt/theme/themeOverride15.xml" ContentType="application/vnd.openxmlformats-officedocument.themeOverride+xml"/>
  <Override PartName="/ppt/theme/themeOverride26.xml" ContentType="application/vnd.openxmlformats-officedocument.themeOverride+xml"/>
  <Override PartName="/ppt/theme/themeOverride44.xml" ContentType="application/vnd.openxmlformats-officedocument.themeOverride+xml"/>
  <Override PartName="/ppt/slides/slide7.xml" ContentType="application/vnd.openxmlformats-officedocument.presentationml.slide+xml"/>
  <Override PartName="/ppt/slides/slide68.xml" ContentType="application/vnd.openxmlformats-officedocument.presentationml.slide+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theme/themeOverride22.xml" ContentType="application/vnd.openxmlformats-officedocument.themeOverride+xml"/>
  <Override PartName="/ppt/theme/themeOverride33.xml" ContentType="application/vnd.openxmlformats-officedocument.themeOverride+xml"/>
  <Override PartName="/ppt/theme/themeOverride51.xml" ContentType="application/vnd.openxmlformats-officedocument.themeOverride+xml"/>
  <Override PartName="/ppt/slides/slide28.xml" ContentType="application/vnd.openxmlformats-officedocument.presentationml.slide+xml"/>
  <Override PartName="/ppt/slides/slide39.xml" ContentType="application/vnd.openxmlformats-officedocument.presentationml.slide+xml"/>
  <Override PartName="/ppt/slides/slide57.xml" ContentType="application/vnd.openxmlformats-officedocument.presentationml.slide+xml"/>
  <Override PartName="/ppt/slides/slide75.xml" ContentType="application/vnd.openxmlformats-officedocument.presentationml.slide+xml"/>
  <Override PartName="/ppt/notesSlides/notesSlide1.xml" ContentType="application/vnd.openxmlformats-officedocument.presentationml.notesSlide+xml"/>
  <Override PartName="/ppt/theme/themeOverride8.xml" ContentType="application/vnd.openxmlformats-officedocument.themeOverride+xml"/>
  <Override PartName="/ppt/theme/themeOverride11.xml" ContentType="application/vnd.openxmlformats-officedocument.themeOverride+xml"/>
  <Override PartName="/ppt/theme/themeOverride40.xml" ContentType="application/vnd.openxmlformats-officedocument.themeOverride+xml"/>
  <Override PartName="/ppt/slides/slide3.xml" ContentType="application/vnd.openxmlformats-officedocument.presentationml.slide+xml"/>
  <Override PartName="/ppt/slides/slide17.xml" ContentType="application/vnd.openxmlformats-officedocument.presentationml.slide+xml"/>
  <Override PartName="/ppt/slides/slide46.xml" ContentType="application/vnd.openxmlformats-officedocument.presentationml.slide+xml"/>
  <Override PartName="/ppt/slides/slide64.xml" ContentType="application/vnd.openxmlformats-officedocument.presentationml.slide+xml"/>
  <Override PartName="/ppt/slideLayouts/slideLayout5.xml" ContentType="application/vnd.openxmlformats-officedocument.presentationml.slideLayout+xml"/>
  <Override PartName="/ppt/notesSlides/notesSlide19.xml" ContentType="application/vnd.openxmlformats-officedocument.presentationml.notesSlide+xml"/>
  <Override PartName="/ppt/notesSlides/notesSlide48.xml" ContentType="application/vnd.openxmlformats-officedocument.presentationml.notesSlide+xml"/>
  <Override PartName="/ppt/slides/slide24.xml" ContentType="application/vnd.openxmlformats-officedocument.presentationml.slide+xml"/>
  <Override PartName="/ppt/slides/slide35.xml" ContentType="application/vnd.openxmlformats-officedocument.presentationml.slide+xml"/>
  <Override PartName="/ppt/slides/slide53.xml" ContentType="application/vnd.openxmlformats-officedocument.presentationml.slide+xml"/>
  <Override PartName="/ppt/slides/slide71.xml" ContentType="application/vnd.openxmlformats-officedocument.presentationml.slide+xml"/>
  <Default Extension="jpeg" ContentType="image/jpeg"/>
  <Override PartName="/ppt/theme/themeOverride4.xml" ContentType="application/vnd.openxmlformats-officedocument.themeOverride+xml"/>
  <Override PartName="/ppt/notesSlides/notesSlide37.xml" ContentType="application/vnd.openxmlformats-officedocument.presentationml.notesSlide+xml"/>
  <Override PartName="/ppt/slides/slide13.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26.xml" ContentType="application/vnd.openxmlformats-officedocument.presentationml.notesSlide+xml"/>
  <Override PartName="/ppt/notesSlides/notesSlide44.xml" ContentType="application/vnd.openxmlformats-officedocument.presentationml.notesSlide+xml"/>
  <Override PartName="/ppt/slides/slide20.xml" ContentType="application/vnd.openxmlformats-officedocument.presentationml.slide+xml"/>
  <Override PartName="/ppt/slideLayouts/slideLayout12.xml" ContentType="application/vnd.openxmlformats-officedocument.presentationml.slideLayout+xml"/>
  <Override PartName="/ppt/notesSlides/notesSlide22.xml" ContentType="application/vnd.openxmlformats-officedocument.presentationml.notesSlide+xml"/>
  <Override PartName="/ppt/notesSlides/notesSlide33.xml" ContentType="application/vnd.openxmlformats-officedocument.presentationml.notesSlide+xml"/>
  <Override PartName="/ppt/theme/themeOverride38.xml" ContentType="application/vnd.openxmlformats-officedocument.themeOverride+xml"/>
  <Override PartName="/ppt/theme/themeOverride49.xml" ContentType="application/vnd.openxmlformats-officedocument.themeOverride+xml"/>
  <Override PartName="/ppt/notesSlides/notesSlide11.xml" ContentType="application/vnd.openxmlformats-officedocument.presentationml.notesSlide+xml"/>
  <Override PartName="/ppt/theme/themeOverride27.xml" ContentType="application/vnd.openxmlformats-officedocument.themeOverride+xml"/>
  <Override PartName="/ppt/theme/themeOverride45.xml" ContentType="application/vnd.openxmlformats-officedocument.themeOverride+xml"/>
  <Override PartName="/ppt/notesSlides/notesSlide40.xml" ContentType="application/vnd.openxmlformats-officedocument.presentationml.notesSlide+xml"/>
  <Override PartName="/ppt/theme/themeOverride56.xml" ContentType="application/vnd.openxmlformats-officedocument.themeOverride+xml"/>
  <Override PartName="/ppt/notesSlides/notesSlide6.xml" ContentType="application/vnd.openxmlformats-officedocument.presentationml.notesSlide+xml"/>
  <Override PartName="/ppt/theme/themeOverride16.xml" ContentType="application/vnd.openxmlformats-officedocument.themeOverride+xml"/>
  <Override PartName="/ppt/theme/themeOverride34.xml" ContentType="application/vnd.openxmlformats-officedocument.themeOverride+xml"/>
  <Override PartName="/ppt/slides/slide8.xml" ContentType="application/vnd.openxmlformats-officedocument.presentationml.slide+xml"/>
  <Override PartName="/ppt/slides/slide69.xml" ContentType="application/vnd.openxmlformats-officedocument.presentationml.slide+xml"/>
  <Override PartName="/ppt/theme/themeOverride9.xml" ContentType="application/vnd.openxmlformats-officedocument.themeOverride+xml"/>
  <Override PartName="/ppt/theme/themeOverride23.xml" ContentType="application/vnd.openxmlformats-officedocument.themeOverride+xml"/>
  <Override PartName="/ppt/theme/themeOverride41.xml" ContentType="application/vnd.openxmlformats-officedocument.themeOverride+xml"/>
  <Override PartName="/ppt/theme/themeOverride52.xml" ContentType="application/vnd.openxmlformats-officedocument.themeOverride+xml"/>
  <Override PartName="/ppt/slides/slide29.xml" ContentType="application/vnd.openxmlformats-officedocument.presentationml.slide+xml"/>
  <Override PartName="/ppt/slides/slide76.xml" ContentType="application/vnd.openxmlformats-officedocument.presentationml.slide+xml"/>
  <Override PartName="/ppt/theme/themeOverride30.xml" ContentType="application/vnd.openxmlformats-officedocument.themeOverride+xml"/>
  <Override PartName="/ppt/slides/slide4.xml" ContentType="application/vnd.openxmlformats-officedocument.presentationml.slide+xml"/>
  <Override PartName="/ppt/slides/slide18.xml" ContentType="application/vnd.openxmlformats-officedocument.presentationml.slide+xml"/>
  <Override PartName="/ppt/slides/slide54.xml" ContentType="application/vnd.openxmlformats-officedocument.presentationml.slide+xml"/>
  <Override PartName="/ppt/slides/slide65.xml" ContentType="application/vnd.openxmlformats-officedocument.presentationml.slide+xml"/>
  <Override PartName="/ppt/slideLayouts/slideLayout6.xml" ContentType="application/vnd.openxmlformats-officedocument.presentationml.slideLayout+xml"/>
  <Override PartName="/ppt/theme/themeOverride5.xml" ContentType="application/vnd.openxmlformats-officedocument.themeOverride+xml"/>
  <Override PartName="/ppt/slides/slide43.xml" ContentType="application/vnd.openxmlformats-officedocument.presentationml.slide+xml"/>
  <Override PartName="/ppt/theme/theme1.xml" ContentType="application/vnd.openxmlformats-officedocument.theme+xml"/>
  <Override PartName="/ppt/notesSlides/notesSlide45.xml" ContentType="application/vnd.openxmlformats-officedocument.presentationml.notesSlide+xml"/>
  <Override PartName="/ppt/slides/slide32.xml" ContentType="application/vnd.openxmlformats-officedocument.presentationml.slide+xml"/>
  <Override PartName="/ppt/notesSlides/notesSlide34.xml" ContentType="application/vnd.openxmlformats-officedocument.presentationml.notesSlide+xml"/>
  <Override PartName="/ppt/slides/slide10.xml" ContentType="application/vnd.openxmlformats-officedocument.presentationml.slide+xml"/>
  <Override PartName="/ppt/slides/slide21.xml" ContentType="application/vnd.openxmlformats-officedocument.presentationml.slide+xml"/>
  <Override PartName="/ppt/notesSlides/notesSlide23.xml" ContentType="application/vnd.openxmlformats-officedocument.presentationml.notesSlide+xml"/>
  <Override PartName="/ppt/theme/themeOverride57.xml" ContentType="application/vnd.openxmlformats-officedocument.themeOverride+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82"/>
  </p:notesMasterIdLst>
  <p:handoutMasterIdLst>
    <p:handoutMasterId r:id="rId83"/>
  </p:handoutMasterIdLst>
  <p:sldIdLst>
    <p:sldId id="503" r:id="rId2"/>
    <p:sldId id="459" r:id="rId3"/>
    <p:sldId id="671" r:id="rId4"/>
    <p:sldId id="672" r:id="rId5"/>
    <p:sldId id="734" r:id="rId6"/>
    <p:sldId id="735" r:id="rId7"/>
    <p:sldId id="737" r:id="rId8"/>
    <p:sldId id="738" r:id="rId9"/>
    <p:sldId id="673" r:id="rId10"/>
    <p:sldId id="674" r:id="rId11"/>
    <p:sldId id="740" r:id="rId12"/>
    <p:sldId id="741" r:id="rId13"/>
    <p:sldId id="752" r:id="rId14"/>
    <p:sldId id="675" r:id="rId15"/>
    <p:sldId id="676" r:id="rId16"/>
    <p:sldId id="744" r:id="rId17"/>
    <p:sldId id="745" r:id="rId18"/>
    <p:sldId id="742" r:id="rId19"/>
    <p:sldId id="743" r:id="rId20"/>
    <p:sldId id="677" r:id="rId21"/>
    <p:sldId id="678" r:id="rId22"/>
    <p:sldId id="679" r:id="rId23"/>
    <p:sldId id="746" r:id="rId24"/>
    <p:sldId id="747" r:id="rId25"/>
    <p:sldId id="751" r:id="rId26"/>
    <p:sldId id="748" r:id="rId27"/>
    <p:sldId id="749" r:id="rId28"/>
    <p:sldId id="680" r:id="rId29"/>
    <p:sldId id="750" r:id="rId30"/>
    <p:sldId id="681" r:id="rId31"/>
    <p:sldId id="682" r:id="rId32"/>
    <p:sldId id="753" r:id="rId33"/>
    <p:sldId id="754" r:id="rId34"/>
    <p:sldId id="683" r:id="rId35"/>
    <p:sldId id="757" r:id="rId36"/>
    <p:sldId id="755" r:id="rId37"/>
    <p:sldId id="756" r:id="rId38"/>
    <p:sldId id="758" r:id="rId39"/>
    <p:sldId id="730" r:id="rId40"/>
    <p:sldId id="759" r:id="rId41"/>
    <p:sldId id="760" r:id="rId42"/>
    <p:sldId id="719" r:id="rId43"/>
    <p:sldId id="761" r:id="rId44"/>
    <p:sldId id="762" r:id="rId45"/>
    <p:sldId id="763" r:id="rId46"/>
    <p:sldId id="766" r:id="rId47"/>
    <p:sldId id="764" r:id="rId48"/>
    <p:sldId id="765" r:id="rId49"/>
    <p:sldId id="767" r:id="rId50"/>
    <p:sldId id="768" r:id="rId51"/>
    <p:sldId id="769" r:id="rId52"/>
    <p:sldId id="770" r:id="rId53"/>
    <p:sldId id="771" r:id="rId54"/>
    <p:sldId id="774" r:id="rId55"/>
    <p:sldId id="772" r:id="rId56"/>
    <p:sldId id="775" r:id="rId57"/>
    <p:sldId id="776" r:id="rId58"/>
    <p:sldId id="777" r:id="rId59"/>
    <p:sldId id="778" r:id="rId60"/>
    <p:sldId id="773" r:id="rId61"/>
    <p:sldId id="779" r:id="rId62"/>
    <p:sldId id="782" r:id="rId63"/>
    <p:sldId id="780" r:id="rId64"/>
    <p:sldId id="783" r:id="rId65"/>
    <p:sldId id="784" r:id="rId66"/>
    <p:sldId id="787" r:id="rId67"/>
    <p:sldId id="788" r:id="rId68"/>
    <p:sldId id="785" r:id="rId69"/>
    <p:sldId id="786" r:id="rId70"/>
    <p:sldId id="789" r:id="rId71"/>
    <p:sldId id="790" r:id="rId72"/>
    <p:sldId id="791" r:id="rId73"/>
    <p:sldId id="792" r:id="rId74"/>
    <p:sldId id="793" r:id="rId75"/>
    <p:sldId id="794" r:id="rId76"/>
    <p:sldId id="795" r:id="rId77"/>
    <p:sldId id="796" r:id="rId78"/>
    <p:sldId id="669" r:id="rId79"/>
    <p:sldId id="733" r:id="rId80"/>
    <p:sldId id="732" r:id="rId8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D68B1C"/>
    <a:srgbClr val="006600"/>
    <a:srgbClr val="009900"/>
    <a:srgbClr val="66FF33"/>
    <a:srgbClr val="66FF66"/>
    <a:srgbClr val="FF0000"/>
    <a:srgbClr val="003300"/>
    <a:srgbClr val="FF00FF"/>
    <a:srgbClr val="FF0066"/>
    <a:srgbClr val="0000FF"/>
  </p:clrMru>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Lst>
</p:presentationPr>
</file>

<file path=ppt/tableStyles.xml><?xml version="1.0" encoding="utf-8"?>
<a:tblStyleLst xmlns:a="http://schemas.openxmlformats.org/drawingml/2006/main" def="{5C22544A-7EE6-4342-B048-85BDC9FD1C3A}">
  <a:tblStyle styleId="{35758FB7-9AC5-4552-8A53-C91805E547FA}" styleName="Themed Style 1 - Accent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775DCB02-9BB8-47FD-8907-85C794F793BA}" styleName="Themed Style 1 - Accent 4">
    <a:tblBg>
      <a:fillRef idx="2">
        <a:schemeClr val="accent4"/>
      </a:fillRef>
      <a:effectRef idx="1">
        <a:schemeClr val="accent4"/>
      </a:effectRef>
    </a:tblBg>
    <a:wholeTbl>
      <a:tcTxStyle>
        <a:fontRef idx="minor">
          <a:scrgbClr r="0" g="0" b="0"/>
        </a:fontRef>
        <a:schemeClr val="dk1"/>
      </a:tcTxStyle>
      <a:tcStyle>
        <a:tcBdr>
          <a:left>
            <a:lnRef idx="1">
              <a:schemeClr val="accent4"/>
            </a:lnRef>
          </a:left>
          <a:right>
            <a:lnRef idx="1">
              <a:schemeClr val="accent4"/>
            </a:lnRef>
          </a:right>
          <a:top>
            <a:lnRef idx="1">
              <a:schemeClr val="accent4"/>
            </a:lnRef>
          </a:top>
          <a:bottom>
            <a:lnRef idx="1">
              <a:schemeClr val="accent4"/>
            </a:lnRef>
          </a:bottom>
          <a:insideH>
            <a:lnRef idx="1">
              <a:schemeClr val="accent4"/>
            </a:lnRef>
          </a:insideH>
          <a:insideV>
            <a:lnRef idx="1">
              <a:schemeClr val="accent4"/>
            </a:lnRef>
          </a:insideV>
        </a:tcBdr>
        <a:fill>
          <a:noFill/>
        </a:fill>
      </a:tcStyle>
    </a:wholeTbl>
    <a:band1H>
      <a:tcStyle>
        <a:tcBdr/>
        <a:fill>
          <a:solidFill>
            <a:schemeClr val="accent4">
              <a:alpha val="40000"/>
            </a:schemeClr>
          </a:solidFill>
        </a:fill>
      </a:tcStyle>
    </a:band1H>
    <a:band2H>
      <a:tcStyle>
        <a:tcBdr/>
      </a:tcStyle>
    </a:band2H>
    <a:band1V>
      <a:tcStyle>
        <a:tcBdr>
          <a:top>
            <a:lnRef idx="1">
              <a:schemeClr val="accent4"/>
            </a:lnRef>
          </a:top>
          <a:bottom>
            <a:lnRef idx="1">
              <a:schemeClr val="accent4"/>
            </a:lnRef>
          </a:bottom>
        </a:tcBdr>
        <a:fill>
          <a:solidFill>
            <a:schemeClr val="accent4">
              <a:alpha val="40000"/>
            </a:schemeClr>
          </a:solidFill>
        </a:fill>
      </a:tcStyle>
    </a:band1V>
    <a:band2V>
      <a:tcStyle>
        <a:tcBdr/>
      </a:tcStyle>
    </a:band2V>
    <a:lastCol>
      <a:tcTxStyle b="on"/>
      <a:tcStyle>
        <a:tcBdr>
          <a:left>
            <a:lnRef idx="2">
              <a:schemeClr val="accent4"/>
            </a:lnRef>
          </a:left>
          <a:right>
            <a:lnRef idx="1">
              <a:schemeClr val="accent4"/>
            </a:lnRef>
          </a:right>
          <a:top>
            <a:lnRef idx="1">
              <a:schemeClr val="accent4"/>
            </a:lnRef>
          </a:top>
          <a:bottom>
            <a:lnRef idx="1">
              <a:schemeClr val="accent4"/>
            </a:lnRef>
          </a:bottom>
          <a:insideH>
            <a:lnRef idx="1">
              <a:schemeClr val="accent4"/>
            </a:lnRef>
          </a:insideH>
          <a:insideV>
            <a:ln>
              <a:noFill/>
            </a:ln>
          </a:insideV>
        </a:tcBdr>
      </a:tcStyle>
    </a:lastCol>
    <a:firstCol>
      <a:tcTxStyle b="on"/>
      <a:tcStyle>
        <a:tcBdr>
          <a:left>
            <a:lnRef idx="1">
              <a:schemeClr val="accent4"/>
            </a:lnRef>
          </a:left>
          <a:right>
            <a:lnRef idx="2">
              <a:schemeClr val="accent4"/>
            </a:lnRef>
          </a:right>
          <a:top>
            <a:lnRef idx="1">
              <a:schemeClr val="accent4"/>
            </a:lnRef>
          </a:top>
          <a:bottom>
            <a:lnRef idx="1">
              <a:schemeClr val="accent4"/>
            </a:lnRef>
          </a:bottom>
          <a:insideH>
            <a:lnRef idx="1">
              <a:schemeClr val="accent4"/>
            </a:lnRef>
          </a:insideH>
          <a:insideV>
            <a:ln>
              <a:noFill/>
            </a:ln>
          </a:insideV>
        </a:tcBdr>
      </a:tcStyle>
    </a:firstCol>
    <a:lastRow>
      <a:tcTxStyle b="on"/>
      <a:tcStyle>
        <a:tcBdr>
          <a:left>
            <a:lnRef idx="1">
              <a:schemeClr val="accent4"/>
            </a:lnRef>
          </a:left>
          <a:right>
            <a:lnRef idx="1">
              <a:schemeClr val="accent4"/>
            </a:lnRef>
          </a:right>
          <a:top>
            <a:lnRef idx="2">
              <a:schemeClr val="accent4"/>
            </a:lnRef>
          </a:top>
          <a:bottom>
            <a:lnRef idx="2">
              <a:schemeClr val="accent4"/>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4"/>
            </a:lnRef>
          </a:left>
          <a:right>
            <a:lnRef idx="1">
              <a:schemeClr val="accent4"/>
            </a:lnRef>
          </a:right>
          <a:top>
            <a:lnRef idx="1">
              <a:schemeClr val="accent4"/>
            </a:lnRef>
          </a:top>
          <a:bottom>
            <a:lnRef idx="2">
              <a:schemeClr val="lt1"/>
            </a:lnRef>
          </a:bottom>
          <a:insideH>
            <a:ln>
              <a:noFill/>
            </a:ln>
          </a:insideH>
          <a:insideV>
            <a:ln>
              <a:noFill/>
            </a:ln>
          </a:insideV>
        </a:tcBdr>
        <a:fill>
          <a:solidFill>
            <a:schemeClr val="accent4"/>
          </a:solidFill>
        </a:fill>
      </a:tcStyle>
    </a:firstRow>
  </a:tblStyle>
  <a:tblStyle styleId="{69C7853C-536D-4A76-A0AE-DD22124D55A5}" styleName="Themed Style 1 - Accent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284E427A-3D55-4303-BF80-6455036E1DE7}" styleName="Themed Style 1 - Accent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AF606853-7671-496A-8E4F-DF71F8EC918B}" styleName="Dark Style 1 - Accent 6">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6"/>
          </a:solidFill>
        </a:fill>
      </a:tcStyle>
    </a:wholeTbl>
    <a:band1H>
      <a:tcStyle>
        <a:tcBdr/>
        <a:fill>
          <a:solidFill>
            <a:schemeClr val="accent6">
              <a:shade val="60000"/>
            </a:schemeClr>
          </a:solidFill>
        </a:fill>
      </a:tcStyle>
    </a:band1H>
    <a:band1V>
      <a:tcStyle>
        <a:tcBdr/>
        <a:fill>
          <a:solidFill>
            <a:schemeClr val="accent6">
              <a:shade val="60000"/>
            </a:schemeClr>
          </a:solidFill>
        </a:fill>
      </a:tcStyle>
    </a:band1V>
    <a:lastCol>
      <a:tcTxStyle b="on"/>
      <a:tcStyle>
        <a:tcBdr>
          <a:left>
            <a:ln w="25400" cmpd="sng">
              <a:solidFill>
                <a:schemeClr val="lt1"/>
              </a:solidFill>
            </a:ln>
          </a:left>
        </a:tcBdr>
        <a:fill>
          <a:solidFill>
            <a:schemeClr val="accent6">
              <a:shade val="60000"/>
            </a:schemeClr>
          </a:solidFill>
        </a:fill>
      </a:tcStyle>
    </a:lastCol>
    <a:firstCol>
      <a:tcTxStyle b="on"/>
      <a:tcStyle>
        <a:tcBdr>
          <a:right>
            <a:ln w="25400" cmpd="sng">
              <a:solidFill>
                <a:schemeClr val="lt1"/>
              </a:solidFill>
            </a:ln>
          </a:right>
        </a:tcBdr>
        <a:fill>
          <a:solidFill>
            <a:schemeClr val="accent6">
              <a:shade val="60000"/>
            </a:schemeClr>
          </a:solidFill>
        </a:fill>
      </a:tcStyle>
    </a:firstCol>
    <a:lastRow>
      <a:tcTxStyle b="on"/>
      <a:tcStyle>
        <a:tcBdr>
          <a:top>
            <a:ln w="25400" cmpd="sng">
              <a:solidFill>
                <a:schemeClr val="lt1"/>
              </a:solidFill>
            </a:ln>
          </a:top>
        </a:tcBdr>
        <a:fill>
          <a:solidFill>
            <a:schemeClr val="accent6">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E929F9F4-4A8F-4326-A1B4-22849713DDAB}" styleName="Dark Style 1 - Accent 4">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4"/>
          </a:solidFill>
        </a:fill>
      </a:tcStyle>
    </a:wholeTbl>
    <a:band1H>
      <a:tcStyle>
        <a:tcBdr/>
        <a:fill>
          <a:solidFill>
            <a:schemeClr val="accent4">
              <a:shade val="60000"/>
            </a:schemeClr>
          </a:solidFill>
        </a:fill>
      </a:tcStyle>
    </a:band1H>
    <a:band1V>
      <a:tcStyle>
        <a:tcBdr/>
        <a:fill>
          <a:solidFill>
            <a:schemeClr val="accent4">
              <a:shade val="60000"/>
            </a:schemeClr>
          </a:solidFill>
        </a:fill>
      </a:tcStyle>
    </a:band1V>
    <a:lastCol>
      <a:tcTxStyle b="on"/>
      <a:tcStyle>
        <a:tcBdr>
          <a:left>
            <a:ln w="25400" cmpd="sng">
              <a:solidFill>
                <a:schemeClr val="lt1"/>
              </a:solidFill>
            </a:ln>
          </a:left>
        </a:tcBdr>
        <a:fill>
          <a:solidFill>
            <a:schemeClr val="accent4">
              <a:shade val="60000"/>
            </a:schemeClr>
          </a:solidFill>
        </a:fill>
      </a:tcStyle>
    </a:lastCol>
    <a:firstCol>
      <a:tcTxStyle b="on"/>
      <a:tcStyle>
        <a:tcBdr>
          <a:right>
            <a:ln w="25400" cmpd="sng">
              <a:solidFill>
                <a:schemeClr val="lt1"/>
              </a:solidFill>
            </a:ln>
          </a:right>
        </a:tcBdr>
        <a:fill>
          <a:solidFill>
            <a:schemeClr val="accent4">
              <a:shade val="60000"/>
            </a:schemeClr>
          </a:solidFill>
        </a:fill>
      </a:tcStyle>
    </a:firstCol>
    <a:lastRow>
      <a:tcTxStyle b="on"/>
      <a:tcStyle>
        <a:tcBdr>
          <a:top>
            <a:ln w="25400" cmpd="sng">
              <a:solidFill>
                <a:schemeClr val="lt1"/>
              </a:solidFill>
            </a:ln>
          </a:top>
        </a:tcBdr>
        <a:fill>
          <a:solidFill>
            <a:schemeClr val="accent4">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D03447BB-5D67-496B-8E87-E561075AD55C}" styleName="Dark Style 1 - Accent 3">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3"/>
          </a:solidFill>
        </a:fill>
      </a:tcStyle>
    </a:wholeTbl>
    <a:band1H>
      <a:tcStyle>
        <a:tcBdr/>
        <a:fill>
          <a:solidFill>
            <a:schemeClr val="accent3">
              <a:shade val="60000"/>
            </a:schemeClr>
          </a:solidFill>
        </a:fill>
      </a:tcStyle>
    </a:band1H>
    <a:band1V>
      <a:tcStyle>
        <a:tcBdr/>
        <a:fill>
          <a:solidFill>
            <a:schemeClr val="accent3">
              <a:shade val="60000"/>
            </a:schemeClr>
          </a:solidFill>
        </a:fill>
      </a:tcStyle>
    </a:band1V>
    <a:lastCol>
      <a:tcTxStyle b="on"/>
      <a:tcStyle>
        <a:tcBdr>
          <a:left>
            <a:ln w="25400" cmpd="sng">
              <a:solidFill>
                <a:schemeClr val="lt1"/>
              </a:solidFill>
            </a:ln>
          </a:left>
        </a:tcBdr>
        <a:fill>
          <a:solidFill>
            <a:schemeClr val="accent3">
              <a:shade val="60000"/>
            </a:schemeClr>
          </a:solidFill>
        </a:fill>
      </a:tcStyle>
    </a:lastCol>
    <a:firstCol>
      <a:tcTxStyle b="on"/>
      <a:tcStyle>
        <a:tcBdr>
          <a:right>
            <a:ln w="25400" cmpd="sng">
              <a:solidFill>
                <a:schemeClr val="lt1"/>
              </a:solidFill>
            </a:ln>
          </a:right>
        </a:tcBdr>
        <a:fill>
          <a:solidFill>
            <a:schemeClr val="accent3">
              <a:shade val="60000"/>
            </a:schemeClr>
          </a:solidFill>
        </a:fill>
      </a:tcStyle>
    </a:firstCol>
    <a:lastRow>
      <a:tcTxStyle b="on"/>
      <a:tcStyle>
        <a:tcBdr>
          <a:top>
            <a:ln w="25400" cmpd="sng">
              <a:solidFill>
                <a:schemeClr val="lt1"/>
              </a:solidFill>
            </a:ln>
          </a:top>
        </a:tcBdr>
        <a:fill>
          <a:solidFill>
            <a:schemeClr val="accent3">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8FD4443E-F989-4FC4-A0C8-D5A2AF1F390B}" styleName="Dark Style 1 - Accent 5">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5"/>
          </a:solidFill>
        </a:fill>
      </a:tcStyle>
    </a:wholeTbl>
    <a:band1H>
      <a:tcStyle>
        <a:tcBdr/>
        <a:fill>
          <a:solidFill>
            <a:schemeClr val="accent5">
              <a:shade val="60000"/>
            </a:schemeClr>
          </a:solidFill>
        </a:fill>
      </a:tcStyle>
    </a:band1H>
    <a:band1V>
      <a:tcStyle>
        <a:tcBdr/>
        <a:fill>
          <a:solidFill>
            <a:schemeClr val="accent5">
              <a:shade val="60000"/>
            </a:schemeClr>
          </a:solidFill>
        </a:fill>
      </a:tcStyle>
    </a:band1V>
    <a:lastCol>
      <a:tcTxStyle b="on"/>
      <a:tcStyle>
        <a:tcBdr>
          <a:left>
            <a:ln w="25400" cmpd="sng">
              <a:solidFill>
                <a:schemeClr val="lt1"/>
              </a:solidFill>
            </a:ln>
          </a:left>
        </a:tcBdr>
        <a:fill>
          <a:solidFill>
            <a:schemeClr val="accent5">
              <a:shade val="60000"/>
            </a:schemeClr>
          </a:solidFill>
        </a:fill>
      </a:tcStyle>
    </a:lastCol>
    <a:firstCol>
      <a:tcTxStyle b="on"/>
      <a:tcStyle>
        <a:tcBdr>
          <a:right>
            <a:ln w="25400" cmpd="sng">
              <a:solidFill>
                <a:schemeClr val="lt1"/>
              </a:solidFill>
            </a:ln>
          </a:right>
        </a:tcBdr>
        <a:fill>
          <a:solidFill>
            <a:schemeClr val="accent5">
              <a:shade val="60000"/>
            </a:schemeClr>
          </a:solidFill>
        </a:fill>
      </a:tcStyle>
    </a:firstCol>
    <a:lastRow>
      <a:tcTxStyle b="on"/>
      <a:tcStyle>
        <a:tcBdr>
          <a:top>
            <a:ln w="25400" cmpd="sng">
              <a:solidFill>
                <a:schemeClr val="lt1"/>
              </a:solidFill>
            </a:ln>
          </a:top>
        </a:tcBdr>
        <a:fill>
          <a:solidFill>
            <a:schemeClr val="accent5">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125E5076-3810-47DD-B79F-674D7AD40C01}" styleName="Dark Style 1 - Accent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1"/>
          </a:solidFill>
        </a:fill>
      </a:tcStyle>
    </a:wholeTbl>
    <a:band1H>
      <a:tcStyle>
        <a:tcBdr/>
        <a:fill>
          <a:solidFill>
            <a:schemeClr val="accent1">
              <a:shade val="60000"/>
            </a:schemeClr>
          </a:solidFill>
        </a:fill>
      </a:tcStyle>
    </a:band1H>
    <a:band1V>
      <a:tcStyle>
        <a:tcBdr/>
        <a:fill>
          <a:solidFill>
            <a:schemeClr val="accent1">
              <a:shade val="60000"/>
            </a:schemeClr>
          </a:solidFill>
        </a:fill>
      </a:tcStyle>
    </a:band1V>
    <a:lastCol>
      <a:tcTxStyle b="on"/>
      <a:tcStyle>
        <a:tcBdr>
          <a:left>
            <a:ln w="25400" cmpd="sng">
              <a:solidFill>
                <a:schemeClr val="lt1"/>
              </a:solidFill>
            </a:ln>
          </a:left>
        </a:tcBdr>
        <a:fill>
          <a:solidFill>
            <a:schemeClr val="accent1">
              <a:shade val="60000"/>
            </a:schemeClr>
          </a:solidFill>
        </a:fill>
      </a:tcStyle>
    </a:lastCol>
    <a:firstCol>
      <a:tcTxStyle b="on"/>
      <a:tcStyle>
        <a:tcBdr>
          <a:right>
            <a:ln w="25400" cmpd="sng">
              <a:solidFill>
                <a:schemeClr val="lt1"/>
              </a:solidFill>
            </a:ln>
          </a:right>
        </a:tcBdr>
        <a:fill>
          <a:solidFill>
            <a:schemeClr val="accent1">
              <a:shade val="60000"/>
            </a:schemeClr>
          </a:solidFill>
        </a:fill>
      </a:tcStyle>
    </a:firstCol>
    <a:lastRow>
      <a:tcTxStyle b="on"/>
      <a:tcStyle>
        <a:tcBdr>
          <a:top>
            <a:ln w="25400" cmpd="sng">
              <a:solidFill>
                <a:schemeClr val="lt1"/>
              </a:solidFill>
            </a:ln>
          </a:top>
        </a:tcBdr>
        <a:fill>
          <a:solidFill>
            <a:schemeClr val="accent1">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D113A9D2-9D6B-4929-AA2D-F23B5EE8CBE7}" styleName="Themed Style 2 - Accent 1">
    <a:tblBg>
      <a:fillRef idx="3">
        <a:schemeClr val="accent1"/>
      </a:fillRef>
      <a:effectRef idx="3">
        <a:schemeClr val="accent1"/>
      </a:effectRef>
    </a:tblBg>
    <a:wholeTbl>
      <a:tcTxStyle>
        <a:fontRef idx="minor">
          <a:scrgbClr r="0" g="0" b="0"/>
        </a:fontRef>
        <a:schemeClr val="lt1"/>
      </a:tcTxStyle>
      <a:tcStyle>
        <a:tcBdr>
          <a:left>
            <a:lnRef idx="1">
              <a:schemeClr val="accent1">
                <a:tint val="50000"/>
              </a:schemeClr>
            </a:lnRef>
          </a:left>
          <a:right>
            <a:lnRef idx="1">
              <a:schemeClr val="accent1">
                <a:tint val="50000"/>
              </a:schemeClr>
            </a:lnRef>
          </a:right>
          <a:top>
            <a:lnRef idx="1">
              <a:schemeClr val="accent1">
                <a:tint val="50000"/>
              </a:schemeClr>
            </a:lnRef>
          </a:top>
          <a:bottom>
            <a:lnRef idx="1">
              <a:schemeClr val="accent1">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638B1855-1B75-4FBE-930C-398BA8C253C6}" styleName="Themed Style 2 - Accent 6">
    <a:tblBg>
      <a:fillRef idx="3">
        <a:schemeClr val="accent6"/>
      </a:fillRef>
      <a:effectRef idx="3">
        <a:schemeClr val="accent6"/>
      </a:effectRef>
    </a:tblBg>
    <a:wholeTbl>
      <a:tcTxStyle>
        <a:fontRef idx="minor">
          <a:scrgbClr r="0" g="0" b="0"/>
        </a:fontRef>
        <a:schemeClr val="lt1"/>
      </a:tcTxStyle>
      <a:tcStyle>
        <a:tcBdr>
          <a:left>
            <a:lnRef idx="1">
              <a:schemeClr val="accent6">
                <a:tint val="50000"/>
              </a:schemeClr>
            </a:lnRef>
          </a:left>
          <a:right>
            <a:lnRef idx="1">
              <a:schemeClr val="accent6">
                <a:tint val="50000"/>
              </a:schemeClr>
            </a:lnRef>
          </a:right>
          <a:top>
            <a:lnRef idx="1">
              <a:schemeClr val="accent6">
                <a:tint val="50000"/>
              </a:schemeClr>
            </a:lnRef>
          </a:top>
          <a:bottom>
            <a:lnRef idx="1">
              <a:schemeClr val="accent6">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306799F8-075E-4A3A-A7F6-7FBC6576F1A4}" styleName="Themed Style 2 - Accent 3">
    <a:tblBg>
      <a:fillRef idx="3">
        <a:schemeClr val="accent3"/>
      </a:fillRef>
      <a:effectRef idx="3">
        <a:schemeClr val="accent3"/>
      </a:effectRef>
    </a:tblBg>
    <a:wholeTbl>
      <a:tcTxStyle>
        <a:fontRef idx="minor">
          <a:scrgbClr r="0" g="0" b="0"/>
        </a:fontRef>
        <a:schemeClr val="lt1"/>
      </a:tcTxStyle>
      <a:tcStyle>
        <a:tcBdr>
          <a:left>
            <a:lnRef idx="1">
              <a:schemeClr val="accent3">
                <a:tint val="50000"/>
              </a:schemeClr>
            </a:lnRef>
          </a:left>
          <a:right>
            <a:lnRef idx="1">
              <a:schemeClr val="accent3">
                <a:tint val="50000"/>
              </a:schemeClr>
            </a:lnRef>
          </a:right>
          <a:top>
            <a:lnRef idx="1">
              <a:schemeClr val="accent3">
                <a:tint val="50000"/>
              </a:schemeClr>
            </a:lnRef>
          </a:top>
          <a:bottom>
            <a:lnRef idx="1">
              <a:schemeClr val="accent3">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18603FDC-E32A-4AB5-989C-0864C3EAD2B8}" styleName="Themed Style 2 - Accent 2">
    <a:tblBg>
      <a:fillRef idx="3">
        <a:schemeClr val="accent2"/>
      </a:fillRef>
      <a:effectRef idx="3">
        <a:schemeClr val="accent2"/>
      </a:effectRef>
    </a:tblBg>
    <a:wholeTbl>
      <a:tcTxStyle>
        <a:fontRef idx="minor">
          <a:scrgbClr r="0" g="0" b="0"/>
        </a:fontRef>
        <a:schemeClr val="lt1"/>
      </a:tcTxStyle>
      <a:tcStyle>
        <a:tcBdr>
          <a:left>
            <a:lnRef idx="1">
              <a:schemeClr val="accent2">
                <a:tint val="50000"/>
              </a:schemeClr>
            </a:lnRef>
          </a:left>
          <a:right>
            <a:lnRef idx="1">
              <a:schemeClr val="accent2">
                <a:tint val="50000"/>
              </a:schemeClr>
            </a:lnRef>
          </a:right>
          <a:top>
            <a:lnRef idx="1">
              <a:schemeClr val="accent2">
                <a:tint val="50000"/>
              </a:schemeClr>
            </a:lnRef>
          </a:top>
          <a:bottom>
            <a:lnRef idx="1">
              <a:schemeClr val="accent2">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E269D01E-BC32-4049-B463-5C60D7B0CCD2}" styleName="Themed Style 2 - Accent 4">
    <a:tblBg>
      <a:fillRef idx="3">
        <a:schemeClr val="accent4"/>
      </a:fillRef>
      <a:effectRef idx="3">
        <a:schemeClr val="accent4"/>
      </a:effectRef>
    </a:tblBg>
    <a:wholeTbl>
      <a:tcTxStyle>
        <a:fontRef idx="minor">
          <a:scrgbClr r="0" g="0" b="0"/>
        </a:fontRef>
        <a:schemeClr val="lt1"/>
      </a:tcTxStyle>
      <a:tcStyle>
        <a:tcBdr>
          <a:left>
            <a:lnRef idx="1">
              <a:schemeClr val="accent4">
                <a:tint val="50000"/>
              </a:schemeClr>
            </a:lnRef>
          </a:left>
          <a:right>
            <a:lnRef idx="1">
              <a:schemeClr val="accent4">
                <a:tint val="50000"/>
              </a:schemeClr>
            </a:lnRef>
          </a:right>
          <a:top>
            <a:lnRef idx="1">
              <a:schemeClr val="accent4">
                <a:tint val="50000"/>
              </a:schemeClr>
            </a:lnRef>
          </a:top>
          <a:bottom>
            <a:lnRef idx="1">
              <a:schemeClr val="accent4">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327F97BB-C833-4FB7-BDE5-3F7075034690}" styleName="Themed Style 2 - Accent 5">
    <a:tblBg>
      <a:fillRef idx="3">
        <a:schemeClr val="accent5"/>
      </a:fillRef>
      <a:effectRef idx="3">
        <a:schemeClr val="accent5"/>
      </a:effectRef>
    </a:tblBg>
    <a:wholeTbl>
      <a:tcTxStyle>
        <a:fontRef idx="minor">
          <a:scrgbClr r="0" g="0" b="0"/>
        </a:fontRef>
        <a:schemeClr val="lt1"/>
      </a:tcTxStyle>
      <a:tcStyle>
        <a:tcBdr>
          <a:left>
            <a:lnRef idx="1">
              <a:schemeClr val="accent5">
                <a:tint val="50000"/>
              </a:schemeClr>
            </a:lnRef>
          </a:left>
          <a:right>
            <a:lnRef idx="1">
              <a:schemeClr val="accent5">
                <a:tint val="50000"/>
              </a:schemeClr>
            </a:lnRef>
          </a:right>
          <a:top>
            <a:lnRef idx="1">
              <a:schemeClr val="accent5">
                <a:tint val="50000"/>
              </a:schemeClr>
            </a:lnRef>
          </a:top>
          <a:bottom>
            <a:lnRef idx="1">
              <a:schemeClr val="accent5">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46F890A9-2807-4EBB-B81D-B2AA78EC7F39}" styleName="Dark Style 2 - Accent 5/Accent 6">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5">
              <a:tint val="20000"/>
            </a:schemeClr>
          </a:solidFill>
        </a:fill>
      </a:tcStyle>
    </a:lastRow>
    <a:firstRow>
      <a:tcTxStyle b="on">
        <a:fontRef idx="minor">
          <a:scrgbClr r="0" g="0" b="0"/>
        </a:fontRef>
        <a:schemeClr val="lt1"/>
      </a:tcTxStyle>
      <a:tcStyle>
        <a:tcBdr/>
        <a:fill>
          <a:solidFill>
            <a:schemeClr val="accent6"/>
          </a:solidFill>
        </a:fill>
      </a:tcStyle>
    </a:firstRow>
  </a:tblStyle>
  <a:tblStyle styleId="{37CE84F3-28C3-443E-9E96-99CF82512B78}" styleName="Dark Style 1 - Accent 2">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2"/>
          </a:solidFill>
        </a:fill>
      </a:tcStyle>
    </a:wholeTbl>
    <a:band1H>
      <a:tcStyle>
        <a:tcBdr/>
        <a:fill>
          <a:solidFill>
            <a:schemeClr val="accent2">
              <a:shade val="60000"/>
            </a:schemeClr>
          </a:solidFill>
        </a:fill>
      </a:tcStyle>
    </a:band1H>
    <a:band1V>
      <a:tcStyle>
        <a:tcBdr/>
        <a:fill>
          <a:solidFill>
            <a:schemeClr val="accent2">
              <a:shade val="60000"/>
            </a:schemeClr>
          </a:solidFill>
        </a:fill>
      </a:tcStyle>
    </a:band1V>
    <a:lastCol>
      <a:tcTxStyle b="on"/>
      <a:tcStyle>
        <a:tcBdr>
          <a:left>
            <a:ln w="25400" cmpd="sng">
              <a:solidFill>
                <a:schemeClr val="lt1"/>
              </a:solidFill>
            </a:ln>
          </a:left>
        </a:tcBdr>
        <a:fill>
          <a:solidFill>
            <a:schemeClr val="accent2">
              <a:shade val="60000"/>
            </a:schemeClr>
          </a:solidFill>
        </a:fill>
      </a:tcStyle>
    </a:lastCol>
    <a:firstCol>
      <a:tcTxStyle b="on"/>
      <a:tcStyle>
        <a:tcBdr>
          <a:right>
            <a:ln w="25400" cmpd="sng">
              <a:solidFill>
                <a:schemeClr val="lt1"/>
              </a:solidFill>
            </a:ln>
          </a:right>
        </a:tcBdr>
        <a:fill>
          <a:solidFill>
            <a:schemeClr val="accent2">
              <a:shade val="60000"/>
            </a:schemeClr>
          </a:solidFill>
        </a:fill>
      </a:tcStyle>
    </a:firstCol>
    <a:lastRow>
      <a:tcTxStyle b="on"/>
      <a:tcStyle>
        <a:tcBdr>
          <a:top>
            <a:ln w="25400" cmpd="sng">
              <a:solidFill>
                <a:schemeClr val="lt1"/>
              </a:solidFill>
            </a:ln>
          </a:top>
        </a:tcBdr>
        <a:fill>
          <a:solidFill>
            <a:schemeClr val="accent2">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542" autoAdjust="0"/>
    <p:restoredTop sz="90080" autoAdjust="0"/>
  </p:normalViewPr>
  <p:slideViewPr>
    <p:cSldViewPr>
      <p:cViewPr>
        <p:scale>
          <a:sx n="60" d="100"/>
          <a:sy n="60" d="100"/>
        </p:scale>
        <p:origin x="-1440" y="-78"/>
      </p:cViewPr>
      <p:guideLst>
        <p:guide orient="horz" pos="2160"/>
        <p:guide pos="2880"/>
      </p:guideLst>
    </p:cSldViewPr>
  </p:slideViewPr>
  <p:notesTextViewPr>
    <p:cViewPr>
      <p:scale>
        <a:sx n="1" d="1"/>
        <a:sy n="1" d="1"/>
      </p:scale>
      <p:origin x="0" y="0"/>
    </p:cViewPr>
  </p:notesText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slide" Target="slides/slide75.xml"/><Relationship Id="rId84" Type="http://schemas.openxmlformats.org/officeDocument/2006/relationships/presProps" Target="presProps.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tableStyles" Target="tableStyles.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notesMaster" Target="notesMasters/notesMaster1.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viewProps" Target="view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IN"/>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C64016F2-B6ED-42E5-8E54-3C6B19592197}" type="datetimeFigureOut">
              <a:rPr lang="en-US" smtClean="0"/>
              <a:pPr/>
              <a:t>10/22/2020</a:t>
            </a:fld>
            <a:endParaRPr lang="en-IN"/>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IN"/>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9E05696F-DCF2-4690-8A98-9515D05694EB}" type="slidenum">
              <a:rPr lang="en-IN" smtClean="0"/>
              <a:pPr/>
              <a:t>‹#›</a:t>
            </a:fld>
            <a:endParaRPr lang="en-IN"/>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IN"/>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5354763-DEE3-4C80-8709-AD268736AE5C}" type="datetimeFigureOut">
              <a:rPr lang="en-US" smtClean="0"/>
              <a:pPr/>
              <a:t>10/22/2020</a:t>
            </a:fld>
            <a:endParaRPr lang="en-IN"/>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IN"/>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IN"/>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FD8E3DC-0B46-48CA-85FC-1799844C0218}" type="slidenum">
              <a:rPr lang="en-IN" smtClean="0"/>
              <a:pPr/>
              <a:t>‹#›</a:t>
            </a:fld>
            <a:endParaRPr lang="en-IN"/>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IN" dirty="0"/>
          </a:p>
        </p:txBody>
      </p:sp>
      <p:sp>
        <p:nvSpPr>
          <p:cNvPr id="4" name="Slide Number Placeholder 3"/>
          <p:cNvSpPr>
            <a:spLocks noGrp="1"/>
          </p:cNvSpPr>
          <p:nvPr>
            <p:ph type="sldNum" sz="quarter" idx="10"/>
          </p:nvPr>
        </p:nvSpPr>
        <p:spPr/>
        <p:txBody>
          <a:bodyPr/>
          <a:lstStyle/>
          <a:p>
            <a:fld id="{7FD8E3DC-0B46-48CA-85FC-1799844C0218}" type="slidenum">
              <a:rPr lang="en-IN" smtClean="0"/>
              <a:pPr/>
              <a:t>2</a:t>
            </a:fld>
            <a:endParaRPr lang="en-IN"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IN" dirty="0"/>
          </a:p>
        </p:txBody>
      </p:sp>
      <p:sp>
        <p:nvSpPr>
          <p:cNvPr id="4" name="Slide Number Placeholder 3"/>
          <p:cNvSpPr>
            <a:spLocks noGrp="1"/>
          </p:cNvSpPr>
          <p:nvPr>
            <p:ph type="sldNum" sz="quarter" idx="10"/>
          </p:nvPr>
        </p:nvSpPr>
        <p:spPr/>
        <p:txBody>
          <a:bodyPr/>
          <a:lstStyle/>
          <a:p>
            <a:fld id="{7FD8E3DC-0B46-48CA-85FC-1799844C0218}" type="slidenum">
              <a:rPr lang="en-IN" smtClean="0"/>
              <a:pPr/>
              <a:t>11</a:t>
            </a:fld>
            <a:endParaRPr lang="en-IN"/>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IN" dirty="0"/>
          </a:p>
        </p:txBody>
      </p:sp>
      <p:sp>
        <p:nvSpPr>
          <p:cNvPr id="4" name="Slide Number Placeholder 3"/>
          <p:cNvSpPr>
            <a:spLocks noGrp="1"/>
          </p:cNvSpPr>
          <p:nvPr>
            <p:ph type="sldNum" sz="quarter" idx="10"/>
          </p:nvPr>
        </p:nvSpPr>
        <p:spPr/>
        <p:txBody>
          <a:bodyPr/>
          <a:lstStyle/>
          <a:p>
            <a:fld id="{7FD8E3DC-0B46-48CA-85FC-1799844C0218}" type="slidenum">
              <a:rPr lang="en-IN" smtClean="0"/>
              <a:pPr/>
              <a:t>12</a:t>
            </a:fld>
            <a:endParaRPr lang="en-IN"/>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IN" dirty="0"/>
          </a:p>
        </p:txBody>
      </p:sp>
      <p:sp>
        <p:nvSpPr>
          <p:cNvPr id="4" name="Slide Number Placeholder 3"/>
          <p:cNvSpPr>
            <a:spLocks noGrp="1"/>
          </p:cNvSpPr>
          <p:nvPr>
            <p:ph type="sldNum" sz="quarter" idx="10"/>
          </p:nvPr>
        </p:nvSpPr>
        <p:spPr/>
        <p:txBody>
          <a:bodyPr/>
          <a:lstStyle/>
          <a:p>
            <a:fld id="{7FD8E3DC-0B46-48CA-85FC-1799844C0218}" type="slidenum">
              <a:rPr lang="en-IN" smtClean="0"/>
              <a:pPr/>
              <a:t>13</a:t>
            </a:fld>
            <a:endParaRPr lang="en-IN"/>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IN" dirty="0"/>
          </a:p>
        </p:txBody>
      </p:sp>
      <p:sp>
        <p:nvSpPr>
          <p:cNvPr id="4" name="Slide Number Placeholder 3"/>
          <p:cNvSpPr>
            <a:spLocks noGrp="1"/>
          </p:cNvSpPr>
          <p:nvPr>
            <p:ph type="sldNum" sz="quarter" idx="10"/>
          </p:nvPr>
        </p:nvSpPr>
        <p:spPr/>
        <p:txBody>
          <a:bodyPr/>
          <a:lstStyle/>
          <a:p>
            <a:fld id="{7FD8E3DC-0B46-48CA-85FC-1799844C0218}" type="slidenum">
              <a:rPr lang="en-IN" smtClean="0"/>
              <a:pPr/>
              <a:t>14</a:t>
            </a:fld>
            <a:endParaRPr lang="en-IN"/>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IN" dirty="0"/>
          </a:p>
        </p:txBody>
      </p:sp>
      <p:sp>
        <p:nvSpPr>
          <p:cNvPr id="4" name="Slide Number Placeholder 3"/>
          <p:cNvSpPr>
            <a:spLocks noGrp="1"/>
          </p:cNvSpPr>
          <p:nvPr>
            <p:ph type="sldNum" sz="quarter" idx="10"/>
          </p:nvPr>
        </p:nvSpPr>
        <p:spPr/>
        <p:txBody>
          <a:bodyPr/>
          <a:lstStyle/>
          <a:p>
            <a:fld id="{7FD8E3DC-0B46-48CA-85FC-1799844C0218}" type="slidenum">
              <a:rPr lang="en-IN" smtClean="0"/>
              <a:pPr/>
              <a:t>15</a:t>
            </a:fld>
            <a:endParaRPr lang="en-IN"/>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IN" dirty="0"/>
          </a:p>
        </p:txBody>
      </p:sp>
      <p:sp>
        <p:nvSpPr>
          <p:cNvPr id="4" name="Slide Number Placeholder 3"/>
          <p:cNvSpPr>
            <a:spLocks noGrp="1"/>
          </p:cNvSpPr>
          <p:nvPr>
            <p:ph type="sldNum" sz="quarter" idx="10"/>
          </p:nvPr>
        </p:nvSpPr>
        <p:spPr/>
        <p:txBody>
          <a:bodyPr/>
          <a:lstStyle/>
          <a:p>
            <a:fld id="{7FD8E3DC-0B46-48CA-85FC-1799844C0218}" type="slidenum">
              <a:rPr lang="en-IN" smtClean="0"/>
              <a:pPr/>
              <a:t>16</a:t>
            </a:fld>
            <a:endParaRPr lang="en-IN"/>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IN" dirty="0"/>
          </a:p>
        </p:txBody>
      </p:sp>
      <p:sp>
        <p:nvSpPr>
          <p:cNvPr id="4" name="Slide Number Placeholder 3"/>
          <p:cNvSpPr>
            <a:spLocks noGrp="1"/>
          </p:cNvSpPr>
          <p:nvPr>
            <p:ph type="sldNum" sz="quarter" idx="10"/>
          </p:nvPr>
        </p:nvSpPr>
        <p:spPr/>
        <p:txBody>
          <a:bodyPr/>
          <a:lstStyle/>
          <a:p>
            <a:fld id="{7FD8E3DC-0B46-48CA-85FC-1799844C0218}" type="slidenum">
              <a:rPr lang="en-IN" smtClean="0"/>
              <a:pPr/>
              <a:t>17</a:t>
            </a:fld>
            <a:endParaRPr lang="en-IN"/>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IN" dirty="0"/>
          </a:p>
        </p:txBody>
      </p:sp>
      <p:sp>
        <p:nvSpPr>
          <p:cNvPr id="4" name="Slide Number Placeholder 3"/>
          <p:cNvSpPr>
            <a:spLocks noGrp="1"/>
          </p:cNvSpPr>
          <p:nvPr>
            <p:ph type="sldNum" sz="quarter" idx="10"/>
          </p:nvPr>
        </p:nvSpPr>
        <p:spPr/>
        <p:txBody>
          <a:bodyPr/>
          <a:lstStyle/>
          <a:p>
            <a:fld id="{7FD8E3DC-0B46-48CA-85FC-1799844C0218}" type="slidenum">
              <a:rPr lang="en-IN" smtClean="0"/>
              <a:pPr/>
              <a:t>18</a:t>
            </a:fld>
            <a:endParaRPr lang="en-IN"/>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IN" dirty="0"/>
          </a:p>
        </p:txBody>
      </p:sp>
      <p:sp>
        <p:nvSpPr>
          <p:cNvPr id="4" name="Slide Number Placeholder 3"/>
          <p:cNvSpPr>
            <a:spLocks noGrp="1"/>
          </p:cNvSpPr>
          <p:nvPr>
            <p:ph type="sldNum" sz="quarter" idx="10"/>
          </p:nvPr>
        </p:nvSpPr>
        <p:spPr/>
        <p:txBody>
          <a:bodyPr/>
          <a:lstStyle/>
          <a:p>
            <a:fld id="{7FD8E3DC-0B46-48CA-85FC-1799844C0218}" type="slidenum">
              <a:rPr lang="en-IN" smtClean="0"/>
              <a:pPr/>
              <a:t>19</a:t>
            </a:fld>
            <a:endParaRPr lang="en-IN"/>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IN" dirty="0"/>
          </a:p>
        </p:txBody>
      </p:sp>
      <p:sp>
        <p:nvSpPr>
          <p:cNvPr id="4" name="Slide Number Placeholder 3"/>
          <p:cNvSpPr>
            <a:spLocks noGrp="1"/>
          </p:cNvSpPr>
          <p:nvPr>
            <p:ph type="sldNum" sz="quarter" idx="10"/>
          </p:nvPr>
        </p:nvSpPr>
        <p:spPr/>
        <p:txBody>
          <a:bodyPr/>
          <a:lstStyle/>
          <a:p>
            <a:fld id="{7FD8E3DC-0B46-48CA-85FC-1799844C0218}" type="slidenum">
              <a:rPr lang="en-IN" smtClean="0"/>
              <a:pPr/>
              <a:t>20</a:t>
            </a:fld>
            <a:endParaRPr lang="en-IN"/>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IN" dirty="0"/>
          </a:p>
        </p:txBody>
      </p:sp>
      <p:sp>
        <p:nvSpPr>
          <p:cNvPr id="4" name="Slide Number Placeholder 3"/>
          <p:cNvSpPr>
            <a:spLocks noGrp="1"/>
          </p:cNvSpPr>
          <p:nvPr>
            <p:ph type="sldNum" sz="quarter" idx="10"/>
          </p:nvPr>
        </p:nvSpPr>
        <p:spPr/>
        <p:txBody>
          <a:bodyPr/>
          <a:lstStyle/>
          <a:p>
            <a:fld id="{7FD8E3DC-0B46-48CA-85FC-1799844C0218}" type="slidenum">
              <a:rPr lang="en-IN" smtClean="0"/>
              <a:pPr/>
              <a:t>3</a:t>
            </a:fld>
            <a:endParaRPr lang="en-IN" dirty="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IN" dirty="0"/>
          </a:p>
        </p:txBody>
      </p:sp>
      <p:sp>
        <p:nvSpPr>
          <p:cNvPr id="4" name="Slide Number Placeholder 3"/>
          <p:cNvSpPr>
            <a:spLocks noGrp="1"/>
          </p:cNvSpPr>
          <p:nvPr>
            <p:ph type="sldNum" sz="quarter" idx="10"/>
          </p:nvPr>
        </p:nvSpPr>
        <p:spPr/>
        <p:txBody>
          <a:bodyPr/>
          <a:lstStyle/>
          <a:p>
            <a:fld id="{7FD8E3DC-0B46-48CA-85FC-1799844C0218}" type="slidenum">
              <a:rPr lang="en-IN" smtClean="0"/>
              <a:pPr/>
              <a:t>21</a:t>
            </a:fld>
            <a:endParaRPr lang="en-IN"/>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IN" dirty="0"/>
          </a:p>
        </p:txBody>
      </p:sp>
      <p:sp>
        <p:nvSpPr>
          <p:cNvPr id="4" name="Slide Number Placeholder 3"/>
          <p:cNvSpPr>
            <a:spLocks noGrp="1"/>
          </p:cNvSpPr>
          <p:nvPr>
            <p:ph type="sldNum" sz="quarter" idx="10"/>
          </p:nvPr>
        </p:nvSpPr>
        <p:spPr/>
        <p:txBody>
          <a:bodyPr/>
          <a:lstStyle/>
          <a:p>
            <a:fld id="{7FD8E3DC-0B46-48CA-85FC-1799844C0218}" type="slidenum">
              <a:rPr lang="en-IN" smtClean="0"/>
              <a:pPr/>
              <a:t>22</a:t>
            </a:fld>
            <a:endParaRPr lang="en-IN"/>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IN" dirty="0"/>
          </a:p>
        </p:txBody>
      </p:sp>
      <p:sp>
        <p:nvSpPr>
          <p:cNvPr id="4" name="Slide Number Placeholder 3"/>
          <p:cNvSpPr>
            <a:spLocks noGrp="1"/>
          </p:cNvSpPr>
          <p:nvPr>
            <p:ph type="sldNum" sz="quarter" idx="10"/>
          </p:nvPr>
        </p:nvSpPr>
        <p:spPr/>
        <p:txBody>
          <a:bodyPr/>
          <a:lstStyle/>
          <a:p>
            <a:fld id="{7FD8E3DC-0B46-48CA-85FC-1799844C0218}" type="slidenum">
              <a:rPr lang="en-IN" smtClean="0"/>
              <a:pPr/>
              <a:t>23</a:t>
            </a:fld>
            <a:endParaRPr lang="en-IN"/>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IN" dirty="0"/>
          </a:p>
        </p:txBody>
      </p:sp>
      <p:sp>
        <p:nvSpPr>
          <p:cNvPr id="4" name="Slide Number Placeholder 3"/>
          <p:cNvSpPr>
            <a:spLocks noGrp="1"/>
          </p:cNvSpPr>
          <p:nvPr>
            <p:ph type="sldNum" sz="quarter" idx="10"/>
          </p:nvPr>
        </p:nvSpPr>
        <p:spPr/>
        <p:txBody>
          <a:bodyPr/>
          <a:lstStyle/>
          <a:p>
            <a:fld id="{7FD8E3DC-0B46-48CA-85FC-1799844C0218}" type="slidenum">
              <a:rPr lang="en-IN" smtClean="0"/>
              <a:pPr/>
              <a:t>24</a:t>
            </a:fld>
            <a:endParaRPr lang="en-IN"/>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IN" dirty="0"/>
          </a:p>
        </p:txBody>
      </p:sp>
      <p:sp>
        <p:nvSpPr>
          <p:cNvPr id="4" name="Slide Number Placeholder 3"/>
          <p:cNvSpPr>
            <a:spLocks noGrp="1"/>
          </p:cNvSpPr>
          <p:nvPr>
            <p:ph type="sldNum" sz="quarter" idx="10"/>
          </p:nvPr>
        </p:nvSpPr>
        <p:spPr/>
        <p:txBody>
          <a:bodyPr/>
          <a:lstStyle/>
          <a:p>
            <a:fld id="{7FD8E3DC-0B46-48CA-85FC-1799844C0218}" type="slidenum">
              <a:rPr lang="en-IN" smtClean="0"/>
              <a:pPr/>
              <a:t>25</a:t>
            </a:fld>
            <a:endParaRPr lang="en-IN"/>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IN" dirty="0"/>
          </a:p>
        </p:txBody>
      </p:sp>
      <p:sp>
        <p:nvSpPr>
          <p:cNvPr id="4" name="Slide Number Placeholder 3"/>
          <p:cNvSpPr>
            <a:spLocks noGrp="1"/>
          </p:cNvSpPr>
          <p:nvPr>
            <p:ph type="sldNum" sz="quarter" idx="10"/>
          </p:nvPr>
        </p:nvSpPr>
        <p:spPr/>
        <p:txBody>
          <a:bodyPr/>
          <a:lstStyle/>
          <a:p>
            <a:fld id="{7FD8E3DC-0B46-48CA-85FC-1799844C0218}" type="slidenum">
              <a:rPr lang="en-IN" smtClean="0"/>
              <a:pPr/>
              <a:t>26</a:t>
            </a:fld>
            <a:endParaRPr lang="en-IN"/>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IN" dirty="0"/>
          </a:p>
        </p:txBody>
      </p:sp>
      <p:sp>
        <p:nvSpPr>
          <p:cNvPr id="4" name="Slide Number Placeholder 3"/>
          <p:cNvSpPr>
            <a:spLocks noGrp="1"/>
          </p:cNvSpPr>
          <p:nvPr>
            <p:ph type="sldNum" sz="quarter" idx="10"/>
          </p:nvPr>
        </p:nvSpPr>
        <p:spPr/>
        <p:txBody>
          <a:bodyPr/>
          <a:lstStyle/>
          <a:p>
            <a:fld id="{7FD8E3DC-0B46-48CA-85FC-1799844C0218}" type="slidenum">
              <a:rPr lang="en-IN" smtClean="0"/>
              <a:pPr/>
              <a:t>27</a:t>
            </a:fld>
            <a:endParaRPr lang="en-IN"/>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IN" dirty="0"/>
          </a:p>
        </p:txBody>
      </p:sp>
      <p:sp>
        <p:nvSpPr>
          <p:cNvPr id="4" name="Slide Number Placeholder 3"/>
          <p:cNvSpPr>
            <a:spLocks noGrp="1"/>
          </p:cNvSpPr>
          <p:nvPr>
            <p:ph type="sldNum" sz="quarter" idx="10"/>
          </p:nvPr>
        </p:nvSpPr>
        <p:spPr/>
        <p:txBody>
          <a:bodyPr/>
          <a:lstStyle/>
          <a:p>
            <a:fld id="{7FD8E3DC-0B46-48CA-85FC-1799844C0218}" type="slidenum">
              <a:rPr lang="en-IN" smtClean="0"/>
              <a:pPr/>
              <a:t>28</a:t>
            </a:fld>
            <a:endParaRPr lang="en-IN"/>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IN" dirty="0"/>
          </a:p>
        </p:txBody>
      </p:sp>
      <p:sp>
        <p:nvSpPr>
          <p:cNvPr id="4" name="Slide Number Placeholder 3"/>
          <p:cNvSpPr>
            <a:spLocks noGrp="1"/>
          </p:cNvSpPr>
          <p:nvPr>
            <p:ph type="sldNum" sz="quarter" idx="10"/>
          </p:nvPr>
        </p:nvSpPr>
        <p:spPr/>
        <p:txBody>
          <a:bodyPr/>
          <a:lstStyle/>
          <a:p>
            <a:fld id="{7FD8E3DC-0B46-48CA-85FC-1799844C0218}" type="slidenum">
              <a:rPr lang="en-IN" smtClean="0"/>
              <a:pPr/>
              <a:t>29</a:t>
            </a:fld>
            <a:endParaRPr lang="en-IN"/>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IN" dirty="0"/>
          </a:p>
        </p:txBody>
      </p:sp>
      <p:sp>
        <p:nvSpPr>
          <p:cNvPr id="4" name="Slide Number Placeholder 3"/>
          <p:cNvSpPr>
            <a:spLocks noGrp="1"/>
          </p:cNvSpPr>
          <p:nvPr>
            <p:ph type="sldNum" sz="quarter" idx="10"/>
          </p:nvPr>
        </p:nvSpPr>
        <p:spPr/>
        <p:txBody>
          <a:bodyPr/>
          <a:lstStyle/>
          <a:p>
            <a:fld id="{7FD8E3DC-0B46-48CA-85FC-1799844C0218}" type="slidenum">
              <a:rPr lang="en-IN" smtClean="0"/>
              <a:pPr/>
              <a:t>30</a:t>
            </a:fld>
            <a:endParaRPr lang="en-IN"/>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IN" dirty="0"/>
          </a:p>
        </p:txBody>
      </p:sp>
      <p:sp>
        <p:nvSpPr>
          <p:cNvPr id="4" name="Slide Number Placeholder 3"/>
          <p:cNvSpPr>
            <a:spLocks noGrp="1"/>
          </p:cNvSpPr>
          <p:nvPr>
            <p:ph type="sldNum" sz="quarter" idx="10"/>
          </p:nvPr>
        </p:nvSpPr>
        <p:spPr/>
        <p:txBody>
          <a:bodyPr/>
          <a:lstStyle/>
          <a:p>
            <a:fld id="{7FD8E3DC-0B46-48CA-85FC-1799844C0218}" type="slidenum">
              <a:rPr lang="en-IN" smtClean="0"/>
              <a:pPr/>
              <a:t>4</a:t>
            </a:fld>
            <a:endParaRPr lang="en-IN" dirty="0"/>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IN" dirty="0"/>
          </a:p>
        </p:txBody>
      </p:sp>
      <p:sp>
        <p:nvSpPr>
          <p:cNvPr id="4" name="Slide Number Placeholder 3"/>
          <p:cNvSpPr>
            <a:spLocks noGrp="1"/>
          </p:cNvSpPr>
          <p:nvPr>
            <p:ph type="sldNum" sz="quarter" idx="10"/>
          </p:nvPr>
        </p:nvSpPr>
        <p:spPr/>
        <p:txBody>
          <a:bodyPr/>
          <a:lstStyle/>
          <a:p>
            <a:fld id="{7FD8E3DC-0B46-48CA-85FC-1799844C0218}" type="slidenum">
              <a:rPr lang="en-IN" smtClean="0"/>
              <a:pPr/>
              <a:t>31</a:t>
            </a:fld>
            <a:endParaRPr lang="en-IN"/>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IN" dirty="0"/>
          </a:p>
        </p:txBody>
      </p:sp>
      <p:sp>
        <p:nvSpPr>
          <p:cNvPr id="4" name="Slide Number Placeholder 3"/>
          <p:cNvSpPr>
            <a:spLocks noGrp="1"/>
          </p:cNvSpPr>
          <p:nvPr>
            <p:ph type="sldNum" sz="quarter" idx="10"/>
          </p:nvPr>
        </p:nvSpPr>
        <p:spPr/>
        <p:txBody>
          <a:bodyPr/>
          <a:lstStyle/>
          <a:p>
            <a:fld id="{7FD8E3DC-0B46-48CA-85FC-1799844C0218}" type="slidenum">
              <a:rPr lang="en-IN" smtClean="0"/>
              <a:pPr/>
              <a:t>32</a:t>
            </a:fld>
            <a:endParaRPr lang="en-IN"/>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IN" dirty="0"/>
          </a:p>
        </p:txBody>
      </p:sp>
      <p:sp>
        <p:nvSpPr>
          <p:cNvPr id="4" name="Slide Number Placeholder 3"/>
          <p:cNvSpPr>
            <a:spLocks noGrp="1"/>
          </p:cNvSpPr>
          <p:nvPr>
            <p:ph type="sldNum" sz="quarter" idx="10"/>
          </p:nvPr>
        </p:nvSpPr>
        <p:spPr/>
        <p:txBody>
          <a:bodyPr/>
          <a:lstStyle/>
          <a:p>
            <a:fld id="{7FD8E3DC-0B46-48CA-85FC-1799844C0218}" type="slidenum">
              <a:rPr lang="en-IN" smtClean="0"/>
              <a:pPr/>
              <a:t>33</a:t>
            </a:fld>
            <a:endParaRPr lang="en-IN"/>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IN" dirty="0"/>
          </a:p>
        </p:txBody>
      </p:sp>
      <p:sp>
        <p:nvSpPr>
          <p:cNvPr id="4" name="Slide Number Placeholder 3"/>
          <p:cNvSpPr>
            <a:spLocks noGrp="1"/>
          </p:cNvSpPr>
          <p:nvPr>
            <p:ph type="sldNum" sz="quarter" idx="10"/>
          </p:nvPr>
        </p:nvSpPr>
        <p:spPr/>
        <p:txBody>
          <a:bodyPr/>
          <a:lstStyle/>
          <a:p>
            <a:fld id="{7FD8E3DC-0B46-48CA-85FC-1799844C0218}" type="slidenum">
              <a:rPr lang="en-IN" smtClean="0"/>
              <a:pPr/>
              <a:t>34</a:t>
            </a:fld>
            <a:endParaRPr lang="en-IN"/>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IN" dirty="0"/>
          </a:p>
        </p:txBody>
      </p:sp>
      <p:sp>
        <p:nvSpPr>
          <p:cNvPr id="4" name="Slide Number Placeholder 3"/>
          <p:cNvSpPr>
            <a:spLocks noGrp="1"/>
          </p:cNvSpPr>
          <p:nvPr>
            <p:ph type="sldNum" sz="quarter" idx="10"/>
          </p:nvPr>
        </p:nvSpPr>
        <p:spPr/>
        <p:txBody>
          <a:bodyPr/>
          <a:lstStyle/>
          <a:p>
            <a:fld id="{7FD8E3DC-0B46-48CA-85FC-1799844C0218}" type="slidenum">
              <a:rPr lang="en-IN" smtClean="0"/>
              <a:pPr/>
              <a:t>35</a:t>
            </a:fld>
            <a:endParaRPr lang="en-IN"/>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IN" dirty="0"/>
          </a:p>
        </p:txBody>
      </p:sp>
      <p:sp>
        <p:nvSpPr>
          <p:cNvPr id="4" name="Slide Number Placeholder 3"/>
          <p:cNvSpPr>
            <a:spLocks noGrp="1"/>
          </p:cNvSpPr>
          <p:nvPr>
            <p:ph type="sldNum" sz="quarter" idx="10"/>
          </p:nvPr>
        </p:nvSpPr>
        <p:spPr/>
        <p:txBody>
          <a:bodyPr/>
          <a:lstStyle/>
          <a:p>
            <a:fld id="{7FD8E3DC-0B46-48CA-85FC-1799844C0218}" type="slidenum">
              <a:rPr lang="en-IN" smtClean="0"/>
              <a:pPr/>
              <a:t>36</a:t>
            </a:fld>
            <a:endParaRPr lang="en-IN"/>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IN" dirty="0"/>
          </a:p>
        </p:txBody>
      </p:sp>
      <p:sp>
        <p:nvSpPr>
          <p:cNvPr id="4" name="Slide Number Placeholder 3"/>
          <p:cNvSpPr>
            <a:spLocks noGrp="1"/>
          </p:cNvSpPr>
          <p:nvPr>
            <p:ph type="sldNum" sz="quarter" idx="10"/>
          </p:nvPr>
        </p:nvSpPr>
        <p:spPr/>
        <p:txBody>
          <a:bodyPr/>
          <a:lstStyle/>
          <a:p>
            <a:fld id="{7FD8E3DC-0B46-48CA-85FC-1799844C0218}" type="slidenum">
              <a:rPr lang="en-IN" smtClean="0"/>
              <a:pPr/>
              <a:t>37</a:t>
            </a:fld>
            <a:endParaRPr lang="en-IN"/>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IN" dirty="0"/>
          </a:p>
        </p:txBody>
      </p:sp>
      <p:sp>
        <p:nvSpPr>
          <p:cNvPr id="4" name="Slide Number Placeholder 3"/>
          <p:cNvSpPr>
            <a:spLocks noGrp="1"/>
          </p:cNvSpPr>
          <p:nvPr>
            <p:ph type="sldNum" sz="quarter" idx="10"/>
          </p:nvPr>
        </p:nvSpPr>
        <p:spPr/>
        <p:txBody>
          <a:bodyPr/>
          <a:lstStyle/>
          <a:p>
            <a:fld id="{7FD8E3DC-0B46-48CA-85FC-1799844C0218}" type="slidenum">
              <a:rPr lang="en-IN" smtClean="0"/>
              <a:pPr/>
              <a:t>50</a:t>
            </a:fld>
            <a:endParaRPr lang="en-IN"/>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IN" dirty="0"/>
          </a:p>
        </p:txBody>
      </p:sp>
      <p:sp>
        <p:nvSpPr>
          <p:cNvPr id="4" name="Slide Number Placeholder 3"/>
          <p:cNvSpPr>
            <a:spLocks noGrp="1"/>
          </p:cNvSpPr>
          <p:nvPr>
            <p:ph type="sldNum" sz="quarter" idx="10"/>
          </p:nvPr>
        </p:nvSpPr>
        <p:spPr/>
        <p:txBody>
          <a:bodyPr/>
          <a:lstStyle/>
          <a:p>
            <a:fld id="{7FD8E3DC-0B46-48CA-85FC-1799844C0218}" type="slidenum">
              <a:rPr lang="en-IN" smtClean="0"/>
              <a:pPr/>
              <a:t>51</a:t>
            </a:fld>
            <a:endParaRPr lang="en-IN"/>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IN" dirty="0"/>
          </a:p>
        </p:txBody>
      </p:sp>
      <p:sp>
        <p:nvSpPr>
          <p:cNvPr id="4" name="Slide Number Placeholder 3"/>
          <p:cNvSpPr>
            <a:spLocks noGrp="1"/>
          </p:cNvSpPr>
          <p:nvPr>
            <p:ph type="sldNum" sz="quarter" idx="10"/>
          </p:nvPr>
        </p:nvSpPr>
        <p:spPr/>
        <p:txBody>
          <a:bodyPr/>
          <a:lstStyle/>
          <a:p>
            <a:fld id="{7FD8E3DC-0B46-48CA-85FC-1799844C0218}" type="slidenum">
              <a:rPr lang="en-IN" smtClean="0"/>
              <a:pPr/>
              <a:t>52</a:t>
            </a:fld>
            <a:endParaRPr lang="en-IN"/>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IN" dirty="0"/>
          </a:p>
        </p:txBody>
      </p:sp>
      <p:sp>
        <p:nvSpPr>
          <p:cNvPr id="4" name="Slide Number Placeholder 3"/>
          <p:cNvSpPr>
            <a:spLocks noGrp="1"/>
          </p:cNvSpPr>
          <p:nvPr>
            <p:ph type="sldNum" sz="quarter" idx="10"/>
          </p:nvPr>
        </p:nvSpPr>
        <p:spPr/>
        <p:txBody>
          <a:bodyPr/>
          <a:lstStyle/>
          <a:p>
            <a:fld id="{7FD8E3DC-0B46-48CA-85FC-1799844C0218}" type="slidenum">
              <a:rPr lang="en-IN" smtClean="0"/>
              <a:pPr/>
              <a:t>5</a:t>
            </a:fld>
            <a:endParaRPr lang="en-IN" dirty="0"/>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IN" dirty="0"/>
          </a:p>
        </p:txBody>
      </p:sp>
      <p:sp>
        <p:nvSpPr>
          <p:cNvPr id="4" name="Slide Number Placeholder 3"/>
          <p:cNvSpPr>
            <a:spLocks noGrp="1"/>
          </p:cNvSpPr>
          <p:nvPr>
            <p:ph type="sldNum" sz="quarter" idx="10"/>
          </p:nvPr>
        </p:nvSpPr>
        <p:spPr/>
        <p:txBody>
          <a:bodyPr/>
          <a:lstStyle/>
          <a:p>
            <a:fld id="{7FD8E3DC-0B46-48CA-85FC-1799844C0218}" type="slidenum">
              <a:rPr lang="en-IN" smtClean="0"/>
              <a:pPr/>
              <a:t>53</a:t>
            </a:fld>
            <a:endParaRPr lang="en-IN"/>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IN" dirty="0"/>
          </a:p>
        </p:txBody>
      </p:sp>
      <p:sp>
        <p:nvSpPr>
          <p:cNvPr id="4" name="Slide Number Placeholder 3"/>
          <p:cNvSpPr>
            <a:spLocks noGrp="1"/>
          </p:cNvSpPr>
          <p:nvPr>
            <p:ph type="sldNum" sz="quarter" idx="10"/>
          </p:nvPr>
        </p:nvSpPr>
        <p:spPr/>
        <p:txBody>
          <a:bodyPr/>
          <a:lstStyle/>
          <a:p>
            <a:fld id="{7FD8E3DC-0B46-48CA-85FC-1799844C0218}" type="slidenum">
              <a:rPr lang="en-IN" smtClean="0"/>
              <a:pPr/>
              <a:t>54</a:t>
            </a:fld>
            <a:endParaRPr lang="en-IN"/>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IN" dirty="0"/>
          </a:p>
        </p:txBody>
      </p:sp>
      <p:sp>
        <p:nvSpPr>
          <p:cNvPr id="4" name="Slide Number Placeholder 3"/>
          <p:cNvSpPr>
            <a:spLocks noGrp="1"/>
          </p:cNvSpPr>
          <p:nvPr>
            <p:ph type="sldNum" sz="quarter" idx="10"/>
          </p:nvPr>
        </p:nvSpPr>
        <p:spPr/>
        <p:txBody>
          <a:bodyPr/>
          <a:lstStyle/>
          <a:p>
            <a:fld id="{7FD8E3DC-0B46-48CA-85FC-1799844C0218}" type="slidenum">
              <a:rPr lang="en-IN" smtClean="0"/>
              <a:pPr/>
              <a:t>55</a:t>
            </a:fld>
            <a:endParaRPr lang="en-IN"/>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IN" dirty="0"/>
          </a:p>
        </p:txBody>
      </p:sp>
      <p:sp>
        <p:nvSpPr>
          <p:cNvPr id="4" name="Slide Number Placeholder 3"/>
          <p:cNvSpPr>
            <a:spLocks noGrp="1"/>
          </p:cNvSpPr>
          <p:nvPr>
            <p:ph type="sldNum" sz="quarter" idx="10"/>
          </p:nvPr>
        </p:nvSpPr>
        <p:spPr/>
        <p:txBody>
          <a:bodyPr/>
          <a:lstStyle/>
          <a:p>
            <a:fld id="{7FD8E3DC-0B46-48CA-85FC-1799844C0218}" type="slidenum">
              <a:rPr lang="en-IN" smtClean="0"/>
              <a:pPr/>
              <a:t>56</a:t>
            </a:fld>
            <a:endParaRPr lang="en-IN"/>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IN" dirty="0"/>
          </a:p>
        </p:txBody>
      </p:sp>
      <p:sp>
        <p:nvSpPr>
          <p:cNvPr id="4" name="Slide Number Placeholder 3"/>
          <p:cNvSpPr>
            <a:spLocks noGrp="1"/>
          </p:cNvSpPr>
          <p:nvPr>
            <p:ph type="sldNum" sz="quarter" idx="10"/>
          </p:nvPr>
        </p:nvSpPr>
        <p:spPr/>
        <p:txBody>
          <a:bodyPr/>
          <a:lstStyle/>
          <a:p>
            <a:fld id="{7FD8E3DC-0B46-48CA-85FC-1799844C0218}" type="slidenum">
              <a:rPr lang="en-IN" smtClean="0"/>
              <a:pPr/>
              <a:t>57</a:t>
            </a:fld>
            <a:endParaRPr lang="en-IN"/>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IN" dirty="0"/>
          </a:p>
        </p:txBody>
      </p:sp>
      <p:sp>
        <p:nvSpPr>
          <p:cNvPr id="4" name="Slide Number Placeholder 3"/>
          <p:cNvSpPr>
            <a:spLocks noGrp="1"/>
          </p:cNvSpPr>
          <p:nvPr>
            <p:ph type="sldNum" sz="quarter" idx="10"/>
          </p:nvPr>
        </p:nvSpPr>
        <p:spPr/>
        <p:txBody>
          <a:bodyPr/>
          <a:lstStyle/>
          <a:p>
            <a:fld id="{7FD8E3DC-0B46-48CA-85FC-1799844C0218}" type="slidenum">
              <a:rPr lang="en-IN" smtClean="0"/>
              <a:pPr/>
              <a:t>58</a:t>
            </a:fld>
            <a:endParaRPr lang="en-IN"/>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IN" dirty="0"/>
          </a:p>
        </p:txBody>
      </p:sp>
      <p:sp>
        <p:nvSpPr>
          <p:cNvPr id="4" name="Slide Number Placeholder 3"/>
          <p:cNvSpPr>
            <a:spLocks noGrp="1"/>
          </p:cNvSpPr>
          <p:nvPr>
            <p:ph type="sldNum" sz="quarter" idx="10"/>
          </p:nvPr>
        </p:nvSpPr>
        <p:spPr/>
        <p:txBody>
          <a:bodyPr/>
          <a:lstStyle/>
          <a:p>
            <a:fld id="{7FD8E3DC-0B46-48CA-85FC-1799844C0218}" type="slidenum">
              <a:rPr lang="en-IN" smtClean="0"/>
              <a:pPr/>
              <a:t>59</a:t>
            </a:fld>
            <a:endParaRPr lang="en-IN"/>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IN" dirty="0"/>
          </a:p>
        </p:txBody>
      </p:sp>
      <p:sp>
        <p:nvSpPr>
          <p:cNvPr id="4" name="Slide Number Placeholder 3"/>
          <p:cNvSpPr>
            <a:spLocks noGrp="1"/>
          </p:cNvSpPr>
          <p:nvPr>
            <p:ph type="sldNum" sz="quarter" idx="10"/>
          </p:nvPr>
        </p:nvSpPr>
        <p:spPr/>
        <p:txBody>
          <a:bodyPr/>
          <a:lstStyle/>
          <a:p>
            <a:fld id="{7FD8E3DC-0B46-48CA-85FC-1799844C0218}" type="slidenum">
              <a:rPr lang="en-IN" smtClean="0"/>
              <a:pPr/>
              <a:t>60</a:t>
            </a:fld>
            <a:endParaRPr lang="en-IN"/>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IN" dirty="0"/>
          </a:p>
        </p:txBody>
      </p:sp>
      <p:sp>
        <p:nvSpPr>
          <p:cNvPr id="4" name="Slide Number Placeholder 3"/>
          <p:cNvSpPr>
            <a:spLocks noGrp="1"/>
          </p:cNvSpPr>
          <p:nvPr>
            <p:ph type="sldNum" sz="quarter" idx="10"/>
          </p:nvPr>
        </p:nvSpPr>
        <p:spPr/>
        <p:txBody>
          <a:bodyPr/>
          <a:lstStyle/>
          <a:p>
            <a:fld id="{7FD8E3DC-0B46-48CA-85FC-1799844C0218}" type="slidenum">
              <a:rPr lang="en-IN" smtClean="0"/>
              <a:pPr/>
              <a:t>61</a:t>
            </a:fld>
            <a:endParaRPr lang="en-IN"/>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IN" dirty="0"/>
          </a:p>
        </p:txBody>
      </p:sp>
      <p:sp>
        <p:nvSpPr>
          <p:cNvPr id="4" name="Slide Number Placeholder 3"/>
          <p:cNvSpPr>
            <a:spLocks noGrp="1"/>
          </p:cNvSpPr>
          <p:nvPr>
            <p:ph type="sldNum" sz="quarter" idx="10"/>
          </p:nvPr>
        </p:nvSpPr>
        <p:spPr/>
        <p:txBody>
          <a:bodyPr/>
          <a:lstStyle/>
          <a:p>
            <a:fld id="{7FD8E3DC-0B46-48CA-85FC-1799844C0218}" type="slidenum">
              <a:rPr lang="en-IN" smtClean="0"/>
              <a:pPr/>
              <a:t>62</a:t>
            </a:fld>
            <a:endParaRPr lang="en-IN"/>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IN" dirty="0"/>
          </a:p>
        </p:txBody>
      </p:sp>
      <p:sp>
        <p:nvSpPr>
          <p:cNvPr id="4" name="Slide Number Placeholder 3"/>
          <p:cNvSpPr>
            <a:spLocks noGrp="1"/>
          </p:cNvSpPr>
          <p:nvPr>
            <p:ph type="sldNum" sz="quarter" idx="10"/>
          </p:nvPr>
        </p:nvSpPr>
        <p:spPr/>
        <p:txBody>
          <a:bodyPr/>
          <a:lstStyle/>
          <a:p>
            <a:fld id="{7FD8E3DC-0B46-48CA-85FC-1799844C0218}" type="slidenum">
              <a:rPr lang="en-IN" smtClean="0"/>
              <a:pPr/>
              <a:t>6</a:t>
            </a:fld>
            <a:endParaRPr lang="en-IN"/>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IN" dirty="0"/>
          </a:p>
        </p:txBody>
      </p:sp>
      <p:sp>
        <p:nvSpPr>
          <p:cNvPr id="4" name="Slide Number Placeholder 3"/>
          <p:cNvSpPr>
            <a:spLocks noGrp="1"/>
          </p:cNvSpPr>
          <p:nvPr>
            <p:ph type="sldNum" sz="quarter" idx="10"/>
          </p:nvPr>
        </p:nvSpPr>
        <p:spPr/>
        <p:txBody>
          <a:bodyPr/>
          <a:lstStyle/>
          <a:p>
            <a:fld id="{7FD8E3DC-0B46-48CA-85FC-1799844C0218}" type="slidenum">
              <a:rPr lang="en-IN" smtClean="0"/>
              <a:pPr/>
              <a:t>7</a:t>
            </a:fld>
            <a:endParaRPr lang="en-IN"/>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IN" dirty="0"/>
          </a:p>
        </p:txBody>
      </p:sp>
      <p:sp>
        <p:nvSpPr>
          <p:cNvPr id="4" name="Slide Number Placeholder 3"/>
          <p:cNvSpPr>
            <a:spLocks noGrp="1"/>
          </p:cNvSpPr>
          <p:nvPr>
            <p:ph type="sldNum" sz="quarter" idx="10"/>
          </p:nvPr>
        </p:nvSpPr>
        <p:spPr/>
        <p:txBody>
          <a:bodyPr/>
          <a:lstStyle/>
          <a:p>
            <a:fld id="{7FD8E3DC-0B46-48CA-85FC-1799844C0218}" type="slidenum">
              <a:rPr lang="en-IN" smtClean="0"/>
              <a:pPr/>
              <a:t>8</a:t>
            </a:fld>
            <a:endParaRPr lang="en-IN"/>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IN" dirty="0"/>
          </a:p>
        </p:txBody>
      </p:sp>
      <p:sp>
        <p:nvSpPr>
          <p:cNvPr id="4" name="Slide Number Placeholder 3"/>
          <p:cNvSpPr>
            <a:spLocks noGrp="1"/>
          </p:cNvSpPr>
          <p:nvPr>
            <p:ph type="sldNum" sz="quarter" idx="10"/>
          </p:nvPr>
        </p:nvSpPr>
        <p:spPr/>
        <p:txBody>
          <a:bodyPr/>
          <a:lstStyle/>
          <a:p>
            <a:fld id="{7FD8E3DC-0B46-48CA-85FC-1799844C0218}" type="slidenum">
              <a:rPr lang="en-IN" smtClean="0"/>
              <a:pPr/>
              <a:t>9</a:t>
            </a:fld>
            <a:endParaRPr lang="en-IN"/>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IN" dirty="0"/>
          </a:p>
        </p:txBody>
      </p:sp>
      <p:sp>
        <p:nvSpPr>
          <p:cNvPr id="4" name="Slide Number Placeholder 3"/>
          <p:cNvSpPr>
            <a:spLocks noGrp="1"/>
          </p:cNvSpPr>
          <p:nvPr>
            <p:ph type="sldNum" sz="quarter" idx="10"/>
          </p:nvPr>
        </p:nvSpPr>
        <p:spPr/>
        <p:txBody>
          <a:bodyPr/>
          <a:lstStyle/>
          <a:p>
            <a:fld id="{7FD8E3DC-0B46-48CA-85FC-1799844C0218}" type="slidenum">
              <a:rPr lang="en-IN" smtClean="0"/>
              <a:pPr/>
              <a:t>10</a:t>
            </a:fld>
            <a:endParaRPr lang="en-IN"/>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96260" y="5414165"/>
            <a:ext cx="7772400" cy="859205"/>
          </a:xfrm>
          <a:effectLst>
            <a:outerShdw blurRad="50800" dist="38100" dir="2700000" algn="tl" rotWithShape="0">
              <a:prstClr val="black">
                <a:alpha val="40000"/>
              </a:prstClr>
            </a:outerShdw>
          </a:effectLst>
        </p:spPr>
        <p:txBody>
          <a:bodyPr>
            <a:normAutofit/>
          </a:bodyPr>
          <a:lstStyle>
            <a:lvl1pPr algn="l">
              <a:defRPr sz="3600">
                <a:solidFill>
                  <a:schemeClr val="bg1"/>
                </a:solidFill>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296260" y="4345230"/>
            <a:ext cx="6400800" cy="1140865"/>
          </a:xfrm>
        </p:spPr>
        <p:txBody>
          <a:bodyPr>
            <a:normAutofit/>
          </a:bodyPr>
          <a:lstStyle>
            <a:lvl1pPr marL="0" indent="0" algn="l">
              <a:buNone/>
              <a:defRPr sz="2800">
                <a:solidFill>
                  <a:srgbClr val="FF0000"/>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a:t>
            </a:r>
          </a:p>
          <a:p>
            <a:r>
              <a:rPr lang="en-US" dirty="0" smtClean="0"/>
              <a:t>Master subtitle style</a:t>
            </a:r>
            <a:endParaRPr lang="en-US" dirty="0"/>
          </a:p>
        </p:txBody>
      </p:sp>
      <p:sp>
        <p:nvSpPr>
          <p:cNvPr id="4" name="Date Placeholder 3"/>
          <p:cNvSpPr>
            <a:spLocks noGrp="1"/>
          </p:cNvSpPr>
          <p:nvPr>
            <p:ph type="dt" sz="half" idx="10"/>
          </p:nvPr>
        </p:nvSpPr>
        <p:spPr/>
        <p:txBody>
          <a:bodyPr/>
          <a:lstStyle/>
          <a:p>
            <a:fld id="{53074F12-AA26-4AC8-9962-C36BB8F32554}" type="datetimeFigureOut">
              <a:rPr lang="en-US" smtClean="0"/>
              <a:pPr/>
              <a:t>10/22/2020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82CCC60-E8CD-4174-8B1A-7DF615B22EEF}" type="slidenum">
              <a:rPr lang="en-US" smtClean="0"/>
              <a:pPr/>
              <a:t>‹#›</a:t>
            </a:fld>
            <a:endParaRPr lang="en-US"/>
          </a:p>
        </p:txBody>
      </p:sp>
    </p:spTree>
    <p:extLst>
      <p:ext uri="{BB962C8B-B14F-4D97-AF65-F5344CB8AC3E}">
        <p14:creationId xmlns="" xmlns:p14="http://schemas.microsoft.com/office/powerpoint/2010/main" val="325387517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3074F12-AA26-4AC8-9962-C36BB8F32554}" type="datetimeFigureOut">
              <a:rPr lang="en-US" smtClean="0"/>
              <a:pPr/>
              <a:t>10/22/2020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82CCC60-E8CD-4174-8B1A-7DF615B22EEF}" type="slidenum">
              <a:rPr lang="en-US" smtClean="0"/>
              <a:pPr/>
              <a:t>‹#›</a:t>
            </a:fld>
            <a:endParaRPr lang="en-US"/>
          </a:p>
        </p:txBody>
      </p:sp>
    </p:spTree>
    <p:extLst>
      <p:ext uri="{BB962C8B-B14F-4D97-AF65-F5344CB8AC3E}">
        <p14:creationId xmlns="" xmlns:p14="http://schemas.microsoft.com/office/powerpoint/2010/main" val="47760784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3074F12-AA26-4AC8-9962-C36BB8F32554}" type="datetimeFigureOut">
              <a:rPr lang="en-US" smtClean="0"/>
              <a:pPr/>
              <a:t>10/22/2020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82CCC60-E8CD-4174-8B1A-7DF615B22EEF}" type="slidenum">
              <a:rPr lang="en-US" smtClean="0"/>
              <a:pPr/>
              <a:t>‹#›</a:t>
            </a:fld>
            <a:endParaRPr lang="en-US"/>
          </a:p>
        </p:txBody>
      </p:sp>
    </p:spTree>
    <p:extLst>
      <p:ext uri="{BB962C8B-B14F-4D97-AF65-F5344CB8AC3E}">
        <p14:creationId xmlns="" xmlns:p14="http://schemas.microsoft.com/office/powerpoint/2010/main" val="342866572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3074F12-AA26-4AC8-9962-C36BB8F32554}" type="datetimeFigureOut">
              <a:rPr lang="en-US" smtClean="0"/>
              <a:pPr/>
              <a:t>10/22/2020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82CCC60-E8CD-4174-8B1A-7DF615B22EEF}" type="slidenum">
              <a:rPr lang="en-US" smtClean="0"/>
              <a:pPr/>
              <a:t>‹#›</a:t>
            </a:fld>
            <a:endParaRPr lang="en-US"/>
          </a:p>
        </p:txBody>
      </p:sp>
    </p:spTree>
    <p:extLst>
      <p:ext uri="{BB962C8B-B14F-4D97-AF65-F5344CB8AC3E}">
        <p14:creationId xmlns="" xmlns:p14="http://schemas.microsoft.com/office/powerpoint/2010/main" val="89360994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22195"/>
            <a:ext cx="8229600" cy="1143000"/>
          </a:xfrm>
        </p:spPr>
        <p:txBody>
          <a:bodyPr>
            <a:normAutofit/>
          </a:bodyPr>
          <a:lstStyle>
            <a:lvl1pPr algn="l">
              <a:defRPr sz="3600">
                <a:solidFill>
                  <a:srgbClr val="FF0000"/>
                </a:solidFill>
              </a:defRPr>
            </a:lvl1pPr>
          </a:lstStyle>
          <a:p>
            <a:r>
              <a:rPr lang="en-US" dirty="0" smtClean="0"/>
              <a:t>Click to edit Master title style</a:t>
            </a:r>
            <a:endParaRPr lang="en-US" dirty="0"/>
          </a:p>
        </p:txBody>
      </p:sp>
      <p:sp>
        <p:nvSpPr>
          <p:cNvPr id="3" name="Content Placeholder 2"/>
          <p:cNvSpPr>
            <a:spLocks noGrp="1"/>
          </p:cNvSpPr>
          <p:nvPr>
            <p:ph idx="1"/>
          </p:nvPr>
        </p:nvSpPr>
        <p:spPr>
          <a:xfrm>
            <a:off x="457200" y="1443835"/>
            <a:ext cx="8229600" cy="3918803"/>
          </a:xfrm>
        </p:spPr>
        <p:txBody>
          <a:bodyPr/>
          <a:lstStyle>
            <a:lvl1pPr>
              <a:defRPr sz="280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p>
            <a:fld id="{53074F12-AA26-4AC8-9962-C36BB8F32554}" type="datetimeFigureOut">
              <a:rPr lang="en-US" smtClean="0"/>
              <a:pPr/>
              <a:t>10/22/2020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82CCC60-E8CD-4174-8B1A-7DF615B22EEF}" type="slidenum">
              <a:rPr lang="en-US" smtClean="0"/>
              <a:pPr/>
              <a:t>‹#›</a:t>
            </a:fld>
            <a:endParaRPr lang="en-US"/>
          </a:p>
        </p:txBody>
      </p:sp>
    </p:spTree>
    <p:extLst>
      <p:ext uri="{BB962C8B-B14F-4D97-AF65-F5344CB8AC3E}">
        <p14:creationId xmlns="" xmlns:p14="http://schemas.microsoft.com/office/powerpoint/2010/main" val="166447136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831545" y="274637"/>
            <a:ext cx="7016195" cy="1143000"/>
          </a:xfrm>
        </p:spPr>
        <p:txBody>
          <a:bodyPr>
            <a:normAutofit/>
          </a:bodyPr>
          <a:lstStyle>
            <a:lvl1pPr algn="l">
              <a:defRPr sz="3600">
                <a:solidFill>
                  <a:srgbClr val="FF0000"/>
                </a:solidFill>
              </a:defRPr>
            </a:lvl1pPr>
          </a:lstStyle>
          <a:p>
            <a:r>
              <a:rPr lang="en-US" dirty="0" smtClean="0"/>
              <a:t>Click to edit Master title style</a:t>
            </a:r>
            <a:endParaRPr lang="en-US" dirty="0"/>
          </a:p>
        </p:txBody>
      </p:sp>
      <p:sp>
        <p:nvSpPr>
          <p:cNvPr id="3" name="Content Placeholder 2"/>
          <p:cNvSpPr>
            <a:spLocks noGrp="1"/>
          </p:cNvSpPr>
          <p:nvPr>
            <p:ph idx="1"/>
          </p:nvPr>
        </p:nvSpPr>
        <p:spPr>
          <a:xfrm>
            <a:off x="1831545" y="1443835"/>
            <a:ext cx="7016195" cy="4275740"/>
          </a:xfrm>
        </p:spPr>
        <p:txBody>
          <a:bodyPr/>
          <a:lstStyle>
            <a:lvl1pPr>
              <a:defRPr sz="280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p>
            <a:fld id="{53074F12-AA26-4AC8-9962-C36BB8F32554}" type="datetimeFigureOut">
              <a:rPr lang="en-US" smtClean="0"/>
              <a:pPr/>
              <a:t>10/22/2020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82CCC60-E8CD-4174-8B1A-7DF615B22EEF}" type="slidenum">
              <a:rPr lang="en-US" smtClean="0"/>
              <a:pPr/>
              <a:t>‹#›</a:t>
            </a:fld>
            <a:endParaRPr lang="en-US"/>
          </a:p>
        </p:txBody>
      </p:sp>
    </p:spTree>
    <p:extLst>
      <p:ext uri="{BB962C8B-B14F-4D97-AF65-F5344CB8AC3E}">
        <p14:creationId xmlns="" xmlns:p14="http://schemas.microsoft.com/office/powerpoint/2010/main" val="162939139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3074F12-AA26-4AC8-9962-C36BB8F32554}" type="datetimeFigureOut">
              <a:rPr lang="en-US" smtClean="0"/>
              <a:pPr/>
              <a:t>10/22/2020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82CCC60-E8CD-4174-8B1A-7DF615B22EEF}" type="slidenum">
              <a:rPr lang="en-US" smtClean="0"/>
              <a:pPr/>
              <a:t>‹#›</a:t>
            </a:fld>
            <a:endParaRPr lang="en-US"/>
          </a:p>
        </p:txBody>
      </p:sp>
    </p:spTree>
    <p:extLst>
      <p:ext uri="{BB962C8B-B14F-4D97-AF65-F5344CB8AC3E}">
        <p14:creationId xmlns="" xmlns:p14="http://schemas.microsoft.com/office/powerpoint/2010/main" val="386344157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53074F12-AA26-4AC8-9962-C36BB8F32554}" type="datetimeFigureOut">
              <a:rPr lang="en-US" smtClean="0"/>
              <a:pPr/>
              <a:t>10/22/2020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82CCC60-E8CD-4174-8B1A-7DF615B22EEF}" type="slidenum">
              <a:rPr lang="en-US" smtClean="0"/>
              <a:pPr/>
              <a:t>‹#›</a:t>
            </a:fld>
            <a:endParaRPr lang="en-US"/>
          </a:p>
        </p:txBody>
      </p:sp>
    </p:spTree>
    <p:extLst>
      <p:ext uri="{BB962C8B-B14F-4D97-AF65-F5344CB8AC3E}">
        <p14:creationId xmlns="" xmlns:p14="http://schemas.microsoft.com/office/powerpoint/2010/main" val="355679183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48965" y="222195"/>
            <a:ext cx="8229600" cy="1143000"/>
          </a:xfrm>
        </p:spPr>
        <p:txBody>
          <a:bodyPr>
            <a:normAutofit/>
          </a:bodyPr>
          <a:lstStyle>
            <a:lvl1pPr algn="l">
              <a:defRPr sz="3600">
                <a:solidFill>
                  <a:srgbClr val="FF0000"/>
                </a:solidFill>
              </a:defRPr>
            </a:lvl1pPr>
          </a:lstStyle>
          <a:p>
            <a:r>
              <a:rPr lang="en-US" dirty="0" smtClean="0"/>
              <a:t>Click to edit Master title style</a:t>
            </a:r>
            <a:endParaRPr lang="en-US" dirty="0"/>
          </a:p>
        </p:txBody>
      </p:sp>
      <p:sp>
        <p:nvSpPr>
          <p:cNvPr id="3" name="Text Placeholder 2"/>
          <p:cNvSpPr>
            <a:spLocks noGrp="1"/>
          </p:cNvSpPr>
          <p:nvPr>
            <p:ph type="body" idx="1"/>
          </p:nvPr>
        </p:nvSpPr>
        <p:spPr>
          <a:xfrm>
            <a:off x="448965" y="1882907"/>
            <a:ext cx="4040188" cy="639762"/>
          </a:xfrm>
        </p:spPr>
        <p:txBody>
          <a:bodyPr anchor="b"/>
          <a:lstStyle>
            <a:lvl1pPr marL="0" indent="0">
              <a:buNone/>
              <a:defRPr sz="24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4" name="Content Placeholder 3"/>
          <p:cNvSpPr>
            <a:spLocks noGrp="1"/>
          </p:cNvSpPr>
          <p:nvPr>
            <p:ph sz="half" idx="2"/>
          </p:nvPr>
        </p:nvSpPr>
        <p:spPr>
          <a:xfrm>
            <a:off x="448965" y="2512770"/>
            <a:ext cx="4040188" cy="3035058"/>
          </a:xfrm>
        </p:spPr>
        <p:txBody>
          <a:bodyPr/>
          <a:lstStyle>
            <a:lvl1pPr>
              <a:defRPr sz="2400">
                <a:solidFill>
                  <a:schemeClr val="bg1"/>
                </a:solidFill>
              </a:defRPr>
            </a:lvl1pPr>
            <a:lvl2pPr>
              <a:defRPr sz="2000">
                <a:solidFill>
                  <a:schemeClr val="bg1"/>
                </a:solidFill>
              </a:defRPr>
            </a:lvl2pPr>
            <a:lvl3pPr>
              <a:defRPr sz="1800">
                <a:solidFill>
                  <a:schemeClr val="bg1"/>
                </a:solidFill>
              </a:defRPr>
            </a:lvl3pPr>
            <a:lvl4pPr>
              <a:defRPr sz="1600">
                <a:solidFill>
                  <a:schemeClr val="bg1"/>
                </a:solidFill>
              </a:defRPr>
            </a:lvl4pPr>
            <a:lvl5pPr>
              <a:defRPr sz="1600">
                <a:solidFill>
                  <a:schemeClr val="bg1"/>
                </a:solidFill>
              </a:defRPr>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ext Placeholder 4"/>
          <p:cNvSpPr>
            <a:spLocks noGrp="1"/>
          </p:cNvSpPr>
          <p:nvPr>
            <p:ph type="body" sz="quarter" idx="3"/>
          </p:nvPr>
        </p:nvSpPr>
        <p:spPr>
          <a:xfrm>
            <a:off x="4636790" y="1882907"/>
            <a:ext cx="4041775" cy="639762"/>
          </a:xfrm>
        </p:spPr>
        <p:txBody>
          <a:bodyPr anchor="b"/>
          <a:lstStyle>
            <a:lvl1pPr marL="0" indent="0">
              <a:buNone/>
              <a:defRPr sz="24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6" name="Content Placeholder 5"/>
          <p:cNvSpPr>
            <a:spLocks noGrp="1"/>
          </p:cNvSpPr>
          <p:nvPr>
            <p:ph sz="quarter" idx="4"/>
          </p:nvPr>
        </p:nvSpPr>
        <p:spPr>
          <a:xfrm>
            <a:off x="4636790" y="2512770"/>
            <a:ext cx="4041775" cy="3035058"/>
          </a:xfrm>
        </p:spPr>
        <p:txBody>
          <a:bodyPr/>
          <a:lstStyle>
            <a:lvl1pPr>
              <a:defRPr sz="2400">
                <a:solidFill>
                  <a:schemeClr val="bg1"/>
                </a:solidFill>
              </a:defRPr>
            </a:lvl1pPr>
            <a:lvl2pPr>
              <a:defRPr sz="2000">
                <a:solidFill>
                  <a:schemeClr val="bg1"/>
                </a:solidFill>
              </a:defRPr>
            </a:lvl2pPr>
            <a:lvl3pPr>
              <a:defRPr sz="1800">
                <a:solidFill>
                  <a:schemeClr val="bg1"/>
                </a:solidFill>
              </a:defRPr>
            </a:lvl3pPr>
            <a:lvl4pPr>
              <a:defRPr sz="1600">
                <a:solidFill>
                  <a:schemeClr val="bg1"/>
                </a:solidFill>
              </a:defRPr>
            </a:lvl4pPr>
            <a:lvl5pPr>
              <a:defRPr sz="1600">
                <a:solidFill>
                  <a:schemeClr val="bg1"/>
                </a:solidFill>
              </a:defRPr>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Date Placeholder 6"/>
          <p:cNvSpPr>
            <a:spLocks noGrp="1"/>
          </p:cNvSpPr>
          <p:nvPr>
            <p:ph type="dt" sz="half" idx="10"/>
          </p:nvPr>
        </p:nvSpPr>
        <p:spPr/>
        <p:txBody>
          <a:bodyPr/>
          <a:lstStyle/>
          <a:p>
            <a:fld id="{53074F12-AA26-4AC8-9962-C36BB8F32554}" type="datetimeFigureOut">
              <a:rPr lang="en-US" smtClean="0"/>
              <a:pPr/>
              <a:t>10/22/2020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82CCC60-E8CD-4174-8B1A-7DF615B22EEF}" type="slidenum">
              <a:rPr lang="en-US" smtClean="0"/>
              <a:pPr/>
              <a:t>‹#›</a:t>
            </a:fld>
            <a:endParaRPr lang="en-US"/>
          </a:p>
        </p:txBody>
      </p:sp>
    </p:spTree>
    <p:extLst>
      <p:ext uri="{BB962C8B-B14F-4D97-AF65-F5344CB8AC3E}">
        <p14:creationId xmlns="" xmlns:p14="http://schemas.microsoft.com/office/powerpoint/2010/main" val="412291198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53074F12-AA26-4AC8-9962-C36BB8F32554}" type="datetimeFigureOut">
              <a:rPr lang="en-US" smtClean="0"/>
              <a:pPr/>
              <a:t>10/22/2020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82CCC60-E8CD-4174-8B1A-7DF615B22EEF}" type="slidenum">
              <a:rPr lang="en-US" smtClean="0"/>
              <a:pPr/>
              <a:t>‹#›</a:t>
            </a:fld>
            <a:endParaRPr lang="en-US"/>
          </a:p>
        </p:txBody>
      </p:sp>
    </p:spTree>
    <p:extLst>
      <p:ext uri="{BB962C8B-B14F-4D97-AF65-F5344CB8AC3E}">
        <p14:creationId xmlns="" xmlns:p14="http://schemas.microsoft.com/office/powerpoint/2010/main" val="302977311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3074F12-AA26-4AC8-9962-C36BB8F32554}" type="datetimeFigureOut">
              <a:rPr lang="en-US" smtClean="0"/>
              <a:pPr/>
              <a:t>10/22/2020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82CCC60-E8CD-4174-8B1A-7DF615B22EEF}" type="slidenum">
              <a:rPr lang="en-US" smtClean="0"/>
              <a:pPr/>
              <a:t>‹#›</a:t>
            </a:fld>
            <a:endParaRPr lang="en-US"/>
          </a:p>
        </p:txBody>
      </p:sp>
    </p:spTree>
    <p:extLst>
      <p:ext uri="{BB962C8B-B14F-4D97-AF65-F5344CB8AC3E}">
        <p14:creationId xmlns="" xmlns:p14="http://schemas.microsoft.com/office/powerpoint/2010/main" val="425186407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3074F12-AA26-4AC8-9962-C36BB8F32554}" type="datetimeFigureOut">
              <a:rPr lang="en-US" smtClean="0"/>
              <a:pPr/>
              <a:t>10/22/2020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82CCC60-E8CD-4174-8B1A-7DF615B22EEF}" type="slidenum">
              <a:rPr lang="en-US" smtClean="0"/>
              <a:pPr/>
              <a:t>‹#›</a:t>
            </a:fld>
            <a:endParaRPr lang="en-US"/>
          </a:p>
        </p:txBody>
      </p:sp>
    </p:spTree>
    <p:extLst>
      <p:ext uri="{BB962C8B-B14F-4D97-AF65-F5344CB8AC3E}">
        <p14:creationId xmlns="" xmlns:p14="http://schemas.microsoft.com/office/powerpoint/2010/main" val="317445264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4" cstate="print">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3074F12-AA26-4AC8-9962-C36BB8F32554}" type="datetimeFigureOut">
              <a:rPr lang="en-US" smtClean="0"/>
              <a:pPr/>
              <a:t>10/22/2020</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82CCC60-E8CD-4174-8B1A-7DF615B22EEF}" type="slidenum">
              <a:rPr lang="en-US" smtClean="0"/>
              <a:pPr/>
              <a:t>‹#›</a:t>
            </a:fld>
            <a:endParaRPr lang="en-US"/>
          </a:p>
        </p:txBody>
      </p:sp>
    </p:spTree>
    <p:extLst>
      <p:ext uri="{BB962C8B-B14F-4D97-AF65-F5344CB8AC3E}">
        <p14:creationId xmlns="" xmlns:p14="http://schemas.microsoft.com/office/powerpoint/2010/main" val="194403938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6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3.xml"/><Relationship Id="rId1" Type="http://schemas.openxmlformats.org/officeDocument/2006/relationships/themeOverride" Target="../theme/themeOverride8.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2.jpeg"/></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3.xml"/><Relationship Id="rId1" Type="http://schemas.openxmlformats.org/officeDocument/2006/relationships/themeOverride" Target="../theme/themeOverride9.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2.jpeg"/></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3.xml"/><Relationship Id="rId1" Type="http://schemas.openxmlformats.org/officeDocument/2006/relationships/themeOverride" Target="../theme/themeOverride10.xml"/><Relationship Id="rId5" Type="http://schemas.openxmlformats.org/officeDocument/2006/relationships/image" Target="../media/image9.png"/><Relationship Id="rId4" Type="http://schemas.openxmlformats.org/officeDocument/2006/relationships/image" Target="../media/image2.jpeg"/></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3.xml"/><Relationship Id="rId1" Type="http://schemas.openxmlformats.org/officeDocument/2006/relationships/themeOverride" Target="../theme/themeOverride11.xml"/><Relationship Id="rId5" Type="http://schemas.openxmlformats.org/officeDocument/2006/relationships/image" Target="../media/image10.png"/><Relationship Id="rId4" Type="http://schemas.openxmlformats.org/officeDocument/2006/relationships/image" Target="../media/image2.jpeg"/></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3.xml"/><Relationship Id="rId1" Type="http://schemas.openxmlformats.org/officeDocument/2006/relationships/themeOverride" Target="../theme/themeOverride12.xml"/><Relationship Id="rId4" Type="http://schemas.openxmlformats.org/officeDocument/2006/relationships/image" Target="../media/image2.jpeg"/></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3.xml"/><Relationship Id="rId1" Type="http://schemas.openxmlformats.org/officeDocument/2006/relationships/themeOverride" Target="../theme/themeOverride13.xml"/><Relationship Id="rId4" Type="http://schemas.openxmlformats.org/officeDocument/2006/relationships/image" Target="../media/image2.jpeg"/></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3.xml"/><Relationship Id="rId1" Type="http://schemas.openxmlformats.org/officeDocument/2006/relationships/themeOverride" Target="../theme/themeOverride14.xml"/><Relationship Id="rId4" Type="http://schemas.openxmlformats.org/officeDocument/2006/relationships/image" Target="../media/image2.jpeg"/></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16.xml"/><Relationship Id="rId2" Type="http://schemas.openxmlformats.org/officeDocument/2006/relationships/slideLayout" Target="../slideLayouts/slideLayout3.xml"/><Relationship Id="rId1" Type="http://schemas.openxmlformats.org/officeDocument/2006/relationships/themeOverride" Target="../theme/themeOverride15.xml"/><Relationship Id="rId4" Type="http://schemas.openxmlformats.org/officeDocument/2006/relationships/image" Target="../media/image2.jpeg"/></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17.xml"/><Relationship Id="rId2" Type="http://schemas.openxmlformats.org/officeDocument/2006/relationships/slideLayout" Target="../slideLayouts/slideLayout3.xml"/><Relationship Id="rId1" Type="http://schemas.openxmlformats.org/officeDocument/2006/relationships/themeOverride" Target="../theme/themeOverride16.xml"/><Relationship Id="rId4" Type="http://schemas.openxmlformats.org/officeDocument/2006/relationships/image" Target="../media/image2.jpeg"/></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18.xml"/><Relationship Id="rId2" Type="http://schemas.openxmlformats.org/officeDocument/2006/relationships/slideLayout" Target="../slideLayouts/slideLayout3.xml"/><Relationship Id="rId1" Type="http://schemas.openxmlformats.org/officeDocument/2006/relationships/themeOverride" Target="../theme/themeOverride17.xml"/><Relationship Id="rId4" Type="http://schemas.openxmlformats.org/officeDocument/2006/relationships/image" Target="../media/image2.jpeg"/></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19.xml"/><Relationship Id="rId2" Type="http://schemas.openxmlformats.org/officeDocument/2006/relationships/slideLayout" Target="../slideLayouts/slideLayout3.xml"/><Relationship Id="rId1" Type="http://schemas.openxmlformats.org/officeDocument/2006/relationships/themeOverride" Target="../theme/themeOverride18.xml"/><Relationship Id="rId4" Type="http://schemas.openxmlformats.org/officeDocument/2006/relationships/image" Target="../media/image2.jpeg"/></Relationships>
</file>

<file path=ppt/slides/_rels/slide21.xml.rels><?xml version="1.0" encoding="UTF-8" standalone="yes"?>
<Relationships xmlns="http://schemas.openxmlformats.org/package/2006/relationships"><Relationship Id="rId3" Type="http://schemas.openxmlformats.org/officeDocument/2006/relationships/notesSlide" Target="../notesSlides/notesSlide20.xml"/><Relationship Id="rId2" Type="http://schemas.openxmlformats.org/officeDocument/2006/relationships/slideLayout" Target="../slideLayouts/slideLayout3.xml"/><Relationship Id="rId1" Type="http://schemas.openxmlformats.org/officeDocument/2006/relationships/themeOverride" Target="../theme/themeOverride19.xml"/><Relationship Id="rId5" Type="http://schemas.openxmlformats.org/officeDocument/2006/relationships/image" Target="../media/image11.png"/><Relationship Id="rId4" Type="http://schemas.openxmlformats.org/officeDocument/2006/relationships/image" Target="../media/image2.jpeg"/></Relationships>
</file>

<file path=ppt/slides/_rels/slide22.xml.rels><?xml version="1.0" encoding="UTF-8" standalone="yes"?>
<Relationships xmlns="http://schemas.openxmlformats.org/package/2006/relationships"><Relationship Id="rId3" Type="http://schemas.openxmlformats.org/officeDocument/2006/relationships/notesSlide" Target="../notesSlides/notesSlide21.xml"/><Relationship Id="rId2" Type="http://schemas.openxmlformats.org/officeDocument/2006/relationships/slideLayout" Target="../slideLayouts/slideLayout3.xml"/><Relationship Id="rId1" Type="http://schemas.openxmlformats.org/officeDocument/2006/relationships/themeOverride" Target="../theme/themeOverride20.xml"/><Relationship Id="rId5" Type="http://schemas.openxmlformats.org/officeDocument/2006/relationships/image" Target="../media/image12.png"/><Relationship Id="rId4" Type="http://schemas.openxmlformats.org/officeDocument/2006/relationships/image" Target="../media/image2.jpeg"/></Relationships>
</file>

<file path=ppt/slides/_rels/slide23.xml.rels><?xml version="1.0" encoding="UTF-8" standalone="yes"?>
<Relationships xmlns="http://schemas.openxmlformats.org/package/2006/relationships"><Relationship Id="rId3" Type="http://schemas.openxmlformats.org/officeDocument/2006/relationships/notesSlide" Target="../notesSlides/notesSlide22.xml"/><Relationship Id="rId2" Type="http://schemas.openxmlformats.org/officeDocument/2006/relationships/slideLayout" Target="../slideLayouts/slideLayout3.xml"/><Relationship Id="rId1" Type="http://schemas.openxmlformats.org/officeDocument/2006/relationships/themeOverride" Target="../theme/themeOverride21.xml"/><Relationship Id="rId4" Type="http://schemas.openxmlformats.org/officeDocument/2006/relationships/image" Target="../media/image2.jpeg"/></Relationships>
</file>

<file path=ppt/slides/_rels/slide24.xml.rels><?xml version="1.0" encoding="UTF-8" standalone="yes"?>
<Relationships xmlns="http://schemas.openxmlformats.org/package/2006/relationships"><Relationship Id="rId3" Type="http://schemas.openxmlformats.org/officeDocument/2006/relationships/notesSlide" Target="../notesSlides/notesSlide23.xml"/><Relationship Id="rId2" Type="http://schemas.openxmlformats.org/officeDocument/2006/relationships/slideLayout" Target="../slideLayouts/slideLayout3.xml"/><Relationship Id="rId1" Type="http://schemas.openxmlformats.org/officeDocument/2006/relationships/themeOverride" Target="../theme/themeOverride22.xml"/><Relationship Id="rId5" Type="http://schemas.openxmlformats.org/officeDocument/2006/relationships/image" Target="../media/image13.png"/><Relationship Id="rId4" Type="http://schemas.openxmlformats.org/officeDocument/2006/relationships/image" Target="../media/image2.jpeg"/></Relationships>
</file>

<file path=ppt/slides/_rels/slide25.xml.rels><?xml version="1.0" encoding="UTF-8" standalone="yes"?>
<Relationships xmlns="http://schemas.openxmlformats.org/package/2006/relationships"><Relationship Id="rId3" Type="http://schemas.openxmlformats.org/officeDocument/2006/relationships/notesSlide" Target="../notesSlides/notesSlide24.xml"/><Relationship Id="rId2" Type="http://schemas.openxmlformats.org/officeDocument/2006/relationships/slideLayout" Target="../slideLayouts/slideLayout3.xml"/><Relationship Id="rId1" Type="http://schemas.openxmlformats.org/officeDocument/2006/relationships/themeOverride" Target="../theme/themeOverride23.xml"/><Relationship Id="rId5" Type="http://schemas.openxmlformats.org/officeDocument/2006/relationships/image" Target="../media/image13.png"/><Relationship Id="rId4" Type="http://schemas.openxmlformats.org/officeDocument/2006/relationships/image" Target="../media/image2.jpeg"/></Relationships>
</file>

<file path=ppt/slides/_rels/slide26.xml.rels><?xml version="1.0" encoding="UTF-8" standalone="yes"?>
<Relationships xmlns="http://schemas.openxmlformats.org/package/2006/relationships"><Relationship Id="rId3" Type="http://schemas.openxmlformats.org/officeDocument/2006/relationships/notesSlide" Target="../notesSlides/notesSlide25.xml"/><Relationship Id="rId2" Type="http://schemas.openxmlformats.org/officeDocument/2006/relationships/slideLayout" Target="../slideLayouts/slideLayout3.xml"/><Relationship Id="rId1" Type="http://schemas.openxmlformats.org/officeDocument/2006/relationships/themeOverride" Target="../theme/themeOverride24.xml"/><Relationship Id="rId4" Type="http://schemas.openxmlformats.org/officeDocument/2006/relationships/image" Target="../media/image2.jpeg"/></Relationships>
</file>

<file path=ppt/slides/_rels/slide27.xml.rels><?xml version="1.0" encoding="UTF-8" standalone="yes"?>
<Relationships xmlns="http://schemas.openxmlformats.org/package/2006/relationships"><Relationship Id="rId3" Type="http://schemas.openxmlformats.org/officeDocument/2006/relationships/notesSlide" Target="../notesSlides/notesSlide26.xml"/><Relationship Id="rId2" Type="http://schemas.openxmlformats.org/officeDocument/2006/relationships/slideLayout" Target="../slideLayouts/slideLayout3.xml"/><Relationship Id="rId1" Type="http://schemas.openxmlformats.org/officeDocument/2006/relationships/themeOverride" Target="../theme/themeOverride25.xml"/><Relationship Id="rId5" Type="http://schemas.openxmlformats.org/officeDocument/2006/relationships/image" Target="../media/image14.png"/><Relationship Id="rId4" Type="http://schemas.openxmlformats.org/officeDocument/2006/relationships/image" Target="../media/image2.jpeg"/></Relationships>
</file>

<file path=ppt/slides/_rels/slide28.xml.rels><?xml version="1.0" encoding="UTF-8" standalone="yes"?>
<Relationships xmlns="http://schemas.openxmlformats.org/package/2006/relationships"><Relationship Id="rId3" Type="http://schemas.openxmlformats.org/officeDocument/2006/relationships/notesSlide" Target="../notesSlides/notesSlide27.xml"/><Relationship Id="rId2" Type="http://schemas.openxmlformats.org/officeDocument/2006/relationships/slideLayout" Target="../slideLayouts/slideLayout3.xml"/><Relationship Id="rId1" Type="http://schemas.openxmlformats.org/officeDocument/2006/relationships/themeOverride" Target="../theme/themeOverride26.xml"/><Relationship Id="rId4" Type="http://schemas.openxmlformats.org/officeDocument/2006/relationships/image" Target="../media/image2.jpeg"/></Relationships>
</file>

<file path=ppt/slides/_rels/slide29.xml.rels><?xml version="1.0" encoding="UTF-8" standalone="yes"?>
<Relationships xmlns="http://schemas.openxmlformats.org/package/2006/relationships"><Relationship Id="rId3" Type="http://schemas.openxmlformats.org/officeDocument/2006/relationships/notesSlide" Target="../notesSlides/notesSlide28.xml"/><Relationship Id="rId2" Type="http://schemas.openxmlformats.org/officeDocument/2006/relationships/slideLayout" Target="../slideLayouts/slideLayout3.xml"/><Relationship Id="rId1" Type="http://schemas.openxmlformats.org/officeDocument/2006/relationships/themeOverride" Target="../theme/themeOverride27.xml"/><Relationship Id="rId5" Type="http://schemas.openxmlformats.org/officeDocument/2006/relationships/image" Target="../media/image15.png"/><Relationship Id="rId4" Type="http://schemas.openxmlformats.org/officeDocument/2006/relationships/image" Target="../media/image2.jpeg"/></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3.xml"/><Relationship Id="rId1" Type="http://schemas.openxmlformats.org/officeDocument/2006/relationships/themeOverride" Target="../theme/themeOverride1.xml"/><Relationship Id="rId4" Type="http://schemas.openxmlformats.org/officeDocument/2006/relationships/image" Target="../media/image2.jpeg"/></Relationships>
</file>

<file path=ppt/slides/_rels/slide30.xml.rels><?xml version="1.0" encoding="UTF-8" standalone="yes"?>
<Relationships xmlns="http://schemas.openxmlformats.org/package/2006/relationships"><Relationship Id="rId3" Type="http://schemas.openxmlformats.org/officeDocument/2006/relationships/notesSlide" Target="../notesSlides/notesSlide29.xml"/><Relationship Id="rId2" Type="http://schemas.openxmlformats.org/officeDocument/2006/relationships/slideLayout" Target="../slideLayouts/slideLayout3.xml"/><Relationship Id="rId1" Type="http://schemas.openxmlformats.org/officeDocument/2006/relationships/themeOverride" Target="../theme/themeOverride28.xml"/><Relationship Id="rId4" Type="http://schemas.openxmlformats.org/officeDocument/2006/relationships/image" Target="../media/image2.jpeg"/></Relationships>
</file>

<file path=ppt/slides/_rels/slide31.xml.rels><?xml version="1.0" encoding="UTF-8" standalone="yes"?>
<Relationships xmlns="http://schemas.openxmlformats.org/package/2006/relationships"><Relationship Id="rId3" Type="http://schemas.openxmlformats.org/officeDocument/2006/relationships/notesSlide" Target="../notesSlides/notesSlide30.xml"/><Relationship Id="rId2" Type="http://schemas.openxmlformats.org/officeDocument/2006/relationships/slideLayout" Target="../slideLayouts/slideLayout3.xml"/><Relationship Id="rId1" Type="http://schemas.openxmlformats.org/officeDocument/2006/relationships/themeOverride" Target="../theme/themeOverride29.xml"/><Relationship Id="rId5" Type="http://schemas.openxmlformats.org/officeDocument/2006/relationships/image" Target="../media/image16.jpeg"/><Relationship Id="rId4" Type="http://schemas.openxmlformats.org/officeDocument/2006/relationships/image" Target="../media/image2.jpeg"/></Relationships>
</file>

<file path=ppt/slides/_rels/slide32.xml.rels><?xml version="1.0" encoding="UTF-8" standalone="yes"?>
<Relationships xmlns="http://schemas.openxmlformats.org/package/2006/relationships"><Relationship Id="rId3" Type="http://schemas.openxmlformats.org/officeDocument/2006/relationships/notesSlide" Target="../notesSlides/notesSlide31.xml"/><Relationship Id="rId2" Type="http://schemas.openxmlformats.org/officeDocument/2006/relationships/slideLayout" Target="../slideLayouts/slideLayout3.xml"/><Relationship Id="rId1" Type="http://schemas.openxmlformats.org/officeDocument/2006/relationships/themeOverride" Target="../theme/themeOverride30.xml"/><Relationship Id="rId4" Type="http://schemas.openxmlformats.org/officeDocument/2006/relationships/image" Target="../media/image2.jpeg"/></Relationships>
</file>

<file path=ppt/slides/_rels/slide33.xml.rels><?xml version="1.0" encoding="UTF-8" standalone="yes"?>
<Relationships xmlns="http://schemas.openxmlformats.org/package/2006/relationships"><Relationship Id="rId3" Type="http://schemas.openxmlformats.org/officeDocument/2006/relationships/notesSlide" Target="../notesSlides/notesSlide32.xml"/><Relationship Id="rId2" Type="http://schemas.openxmlformats.org/officeDocument/2006/relationships/slideLayout" Target="../slideLayouts/slideLayout3.xml"/><Relationship Id="rId1" Type="http://schemas.openxmlformats.org/officeDocument/2006/relationships/themeOverride" Target="../theme/themeOverride31.xml"/><Relationship Id="rId6" Type="http://schemas.openxmlformats.org/officeDocument/2006/relationships/image" Target="../media/image18.jpeg"/><Relationship Id="rId5" Type="http://schemas.openxmlformats.org/officeDocument/2006/relationships/image" Target="../media/image17.jpeg"/><Relationship Id="rId4" Type="http://schemas.openxmlformats.org/officeDocument/2006/relationships/image" Target="../media/image2.jpeg"/></Relationships>
</file>

<file path=ppt/slides/_rels/slide34.xml.rels><?xml version="1.0" encoding="UTF-8" standalone="yes"?>
<Relationships xmlns="http://schemas.openxmlformats.org/package/2006/relationships"><Relationship Id="rId3" Type="http://schemas.openxmlformats.org/officeDocument/2006/relationships/notesSlide" Target="../notesSlides/notesSlide33.xml"/><Relationship Id="rId2" Type="http://schemas.openxmlformats.org/officeDocument/2006/relationships/slideLayout" Target="../slideLayouts/slideLayout3.xml"/><Relationship Id="rId1" Type="http://schemas.openxmlformats.org/officeDocument/2006/relationships/themeOverride" Target="../theme/themeOverride32.xml"/><Relationship Id="rId4" Type="http://schemas.openxmlformats.org/officeDocument/2006/relationships/image" Target="../media/image2.jpeg"/></Relationships>
</file>

<file path=ppt/slides/_rels/slide35.xml.rels><?xml version="1.0" encoding="UTF-8" standalone="yes"?>
<Relationships xmlns="http://schemas.openxmlformats.org/package/2006/relationships"><Relationship Id="rId3" Type="http://schemas.openxmlformats.org/officeDocument/2006/relationships/notesSlide" Target="../notesSlides/notesSlide34.xml"/><Relationship Id="rId2" Type="http://schemas.openxmlformats.org/officeDocument/2006/relationships/slideLayout" Target="../slideLayouts/slideLayout3.xml"/><Relationship Id="rId1" Type="http://schemas.openxmlformats.org/officeDocument/2006/relationships/themeOverride" Target="../theme/themeOverride33.xml"/><Relationship Id="rId4" Type="http://schemas.openxmlformats.org/officeDocument/2006/relationships/image" Target="../media/image2.jpeg"/></Relationships>
</file>

<file path=ppt/slides/_rels/slide36.xml.rels><?xml version="1.0" encoding="UTF-8" standalone="yes"?>
<Relationships xmlns="http://schemas.openxmlformats.org/package/2006/relationships"><Relationship Id="rId3" Type="http://schemas.openxmlformats.org/officeDocument/2006/relationships/notesSlide" Target="../notesSlides/notesSlide35.xml"/><Relationship Id="rId2" Type="http://schemas.openxmlformats.org/officeDocument/2006/relationships/slideLayout" Target="../slideLayouts/slideLayout3.xml"/><Relationship Id="rId1" Type="http://schemas.openxmlformats.org/officeDocument/2006/relationships/themeOverride" Target="../theme/themeOverride34.xml"/><Relationship Id="rId5" Type="http://schemas.openxmlformats.org/officeDocument/2006/relationships/image" Target="../media/image19.png"/><Relationship Id="rId4" Type="http://schemas.openxmlformats.org/officeDocument/2006/relationships/image" Target="../media/image2.jpeg"/></Relationships>
</file>

<file path=ppt/slides/_rels/slide37.xml.rels><?xml version="1.0" encoding="UTF-8" standalone="yes"?>
<Relationships xmlns="http://schemas.openxmlformats.org/package/2006/relationships"><Relationship Id="rId3" Type="http://schemas.openxmlformats.org/officeDocument/2006/relationships/notesSlide" Target="../notesSlides/notesSlide36.xml"/><Relationship Id="rId2" Type="http://schemas.openxmlformats.org/officeDocument/2006/relationships/slideLayout" Target="../slideLayouts/slideLayout3.xml"/><Relationship Id="rId1" Type="http://schemas.openxmlformats.org/officeDocument/2006/relationships/themeOverride" Target="../theme/themeOverride35.xml"/><Relationship Id="rId5" Type="http://schemas.openxmlformats.org/officeDocument/2006/relationships/image" Target="../media/image20.png"/><Relationship Id="rId4" Type="http://schemas.openxmlformats.org/officeDocument/2006/relationships/image" Target="../media/image2.jpeg"/></Relationships>
</file>

<file path=ppt/slides/_rels/slide3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slideLayout" Target="../slideLayouts/slideLayout3.xml"/><Relationship Id="rId1" Type="http://schemas.openxmlformats.org/officeDocument/2006/relationships/themeOverride" Target="../theme/themeOverride36.xml"/></Relationships>
</file>

<file path=ppt/slides/_rels/slide39.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slideLayout" Target="../slideLayouts/slideLayout3.xml"/><Relationship Id="rId1" Type="http://schemas.openxmlformats.org/officeDocument/2006/relationships/themeOverride" Target="../theme/themeOverride37.xml"/><Relationship Id="rId4" Type="http://schemas.openxmlformats.org/officeDocument/2006/relationships/image" Target="../media/image21.png"/></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3.xml"/><Relationship Id="rId1" Type="http://schemas.openxmlformats.org/officeDocument/2006/relationships/themeOverride" Target="../theme/themeOverride2.xml"/><Relationship Id="rId4" Type="http://schemas.openxmlformats.org/officeDocument/2006/relationships/image" Target="../media/image2.jpeg"/></Relationships>
</file>

<file path=ppt/slides/_rels/slide40.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slideLayout" Target="../slideLayouts/slideLayout3.xml"/><Relationship Id="rId1" Type="http://schemas.openxmlformats.org/officeDocument/2006/relationships/themeOverride" Target="../theme/themeOverride38.xml"/><Relationship Id="rId4" Type="http://schemas.openxmlformats.org/officeDocument/2006/relationships/image" Target="../media/image22.png"/></Relationships>
</file>

<file path=ppt/slides/_rels/slide4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slideLayout" Target="../slideLayouts/slideLayout3.xml"/><Relationship Id="rId1" Type="http://schemas.openxmlformats.org/officeDocument/2006/relationships/themeOverride" Target="../theme/themeOverride39.xml"/><Relationship Id="rId4" Type="http://schemas.openxmlformats.org/officeDocument/2006/relationships/image" Target="../media/image23.png"/></Relationships>
</file>

<file path=ppt/slides/_rels/slide4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slideLayout" Target="../slideLayouts/slideLayout3.xml"/><Relationship Id="rId1" Type="http://schemas.openxmlformats.org/officeDocument/2006/relationships/themeOverride" Target="../theme/themeOverride40.xml"/></Relationships>
</file>

<file path=ppt/slides/_rels/slide4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slideLayout" Target="../slideLayouts/slideLayout3.xml"/><Relationship Id="rId1" Type="http://schemas.openxmlformats.org/officeDocument/2006/relationships/themeOverride" Target="../theme/themeOverride41.xml"/></Relationships>
</file>

<file path=ppt/slides/_rels/slide4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slideLayout" Target="../slideLayouts/slideLayout3.xml"/><Relationship Id="rId1" Type="http://schemas.openxmlformats.org/officeDocument/2006/relationships/themeOverride" Target="../theme/themeOverride42.xml"/></Relationships>
</file>

<file path=ppt/slides/_rels/slide4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slideLayout" Target="../slideLayouts/slideLayout3.xml"/><Relationship Id="rId1" Type="http://schemas.openxmlformats.org/officeDocument/2006/relationships/themeOverride" Target="../theme/themeOverride43.xml"/></Relationships>
</file>

<file path=ppt/slides/_rels/slide4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slideLayout" Target="../slideLayouts/slideLayout3.xml"/><Relationship Id="rId1" Type="http://schemas.openxmlformats.org/officeDocument/2006/relationships/themeOverride" Target="../theme/themeOverride44.xml"/><Relationship Id="rId5" Type="http://schemas.openxmlformats.org/officeDocument/2006/relationships/image" Target="../media/image25.png"/><Relationship Id="rId4" Type="http://schemas.openxmlformats.org/officeDocument/2006/relationships/image" Target="../media/image24.png"/></Relationships>
</file>

<file path=ppt/slides/_rels/slide4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slideLayout" Target="../slideLayouts/slideLayout3.xml"/><Relationship Id="rId1" Type="http://schemas.openxmlformats.org/officeDocument/2006/relationships/themeOverride" Target="../theme/themeOverride45.xml"/><Relationship Id="rId4" Type="http://schemas.openxmlformats.org/officeDocument/2006/relationships/image" Target="../media/image26.png"/></Relationships>
</file>

<file path=ppt/slides/_rels/slide4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slideLayout" Target="../slideLayouts/slideLayout3.xml"/><Relationship Id="rId1" Type="http://schemas.openxmlformats.org/officeDocument/2006/relationships/themeOverride" Target="../theme/themeOverride46.xml"/></Relationships>
</file>

<file path=ppt/slides/_rels/slide49.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slideLayout" Target="../slideLayouts/slideLayout3.xml"/><Relationship Id="rId1" Type="http://schemas.openxmlformats.org/officeDocument/2006/relationships/themeOverride" Target="../theme/themeOverride47.xml"/><Relationship Id="rId4" Type="http://schemas.openxmlformats.org/officeDocument/2006/relationships/image" Target="../media/image27.png"/></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3.xml"/><Relationship Id="rId1" Type="http://schemas.openxmlformats.org/officeDocument/2006/relationships/themeOverride" Target="../theme/themeOverride3.xml"/><Relationship Id="rId4" Type="http://schemas.openxmlformats.org/officeDocument/2006/relationships/image" Target="../media/image2.jpeg"/></Relationships>
</file>

<file path=ppt/slides/_rels/slide50.xml.rels><?xml version="1.0" encoding="UTF-8" standalone="yes"?>
<Relationships xmlns="http://schemas.openxmlformats.org/package/2006/relationships"><Relationship Id="rId3" Type="http://schemas.openxmlformats.org/officeDocument/2006/relationships/notesSlide" Target="../notesSlides/notesSlide37.xml"/><Relationship Id="rId2" Type="http://schemas.openxmlformats.org/officeDocument/2006/relationships/slideLayout" Target="../slideLayouts/slideLayout3.xml"/><Relationship Id="rId1" Type="http://schemas.openxmlformats.org/officeDocument/2006/relationships/themeOverride" Target="../theme/themeOverride48.xml"/><Relationship Id="rId4" Type="http://schemas.openxmlformats.org/officeDocument/2006/relationships/image" Target="../media/image2.jpeg"/></Relationships>
</file>

<file path=ppt/slides/_rels/slide51.xml.rels><?xml version="1.0" encoding="UTF-8" standalone="yes"?>
<Relationships xmlns="http://schemas.openxmlformats.org/package/2006/relationships"><Relationship Id="rId3" Type="http://schemas.openxmlformats.org/officeDocument/2006/relationships/notesSlide" Target="../notesSlides/notesSlide38.xml"/><Relationship Id="rId2" Type="http://schemas.openxmlformats.org/officeDocument/2006/relationships/slideLayout" Target="../slideLayouts/slideLayout3.xml"/><Relationship Id="rId1" Type="http://schemas.openxmlformats.org/officeDocument/2006/relationships/themeOverride" Target="../theme/themeOverride49.xml"/><Relationship Id="rId4" Type="http://schemas.openxmlformats.org/officeDocument/2006/relationships/image" Target="../media/image2.jpeg"/></Relationships>
</file>

<file path=ppt/slides/_rels/slide52.xml.rels><?xml version="1.0" encoding="UTF-8" standalone="yes"?>
<Relationships xmlns="http://schemas.openxmlformats.org/package/2006/relationships"><Relationship Id="rId3" Type="http://schemas.openxmlformats.org/officeDocument/2006/relationships/notesSlide" Target="../notesSlides/notesSlide39.xml"/><Relationship Id="rId2" Type="http://schemas.openxmlformats.org/officeDocument/2006/relationships/slideLayout" Target="../slideLayouts/slideLayout3.xml"/><Relationship Id="rId1" Type="http://schemas.openxmlformats.org/officeDocument/2006/relationships/themeOverride" Target="../theme/themeOverride50.xml"/><Relationship Id="rId4" Type="http://schemas.openxmlformats.org/officeDocument/2006/relationships/image" Target="../media/image2.jpeg"/></Relationships>
</file>

<file path=ppt/slides/_rels/slide53.xml.rels><?xml version="1.0" encoding="UTF-8" standalone="yes"?>
<Relationships xmlns="http://schemas.openxmlformats.org/package/2006/relationships"><Relationship Id="rId3" Type="http://schemas.openxmlformats.org/officeDocument/2006/relationships/notesSlide" Target="../notesSlides/notesSlide40.xml"/><Relationship Id="rId2" Type="http://schemas.openxmlformats.org/officeDocument/2006/relationships/slideLayout" Target="../slideLayouts/slideLayout3.xml"/><Relationship Id="rId1" Type="http://schemas.openxmlformats.org/officeDocument/2006/relationships/themeOverride" Target="../theme/themeOverride51.xml"/><Relationship Id="rId5" Type="http://schemas.openxmlformats.org/officeDocument/2006/relationships/image" Target="../media/image28.png"/><Relationship Id="rId4" Type="http://schemas.openxmlformats.org/officeDocument/2006/relationships/image" Target="../media/image2.jpeg"/></Relationships>
</file>

<file path=ppt/slides/_rels/slide54.xml.rels><?xml version="1.0" encoding="UTF-8" standalone="yes"?>
<Relationships xmlns="http://schemas.openxmlformats.org/package/2006/relationships"><Relationship Id="rId3" Type="http://schemas.openxmlformats.org/officeDocument/2006/relationships/notesSlide" Target="../notesSlides/notesSlide41.xml"/><Relationship Id="rId2" Type="http://schemas.openxmlformats.org/officeDocument/2006/relationships/slideLayout" Target="../slideLayouts/slideLayout3.xml"/><Relationship Id="rId1" Type="http://schemas.openxmlformats.org/officeDocument/2006/relationships/themeOverride" Target="../theme/themeOverride52.xml"/><Relationship Id="rId4" Type="http://schemas.openxmlformats.org/officeDocument/2006/relationships/image" Target="../media/image2.jpeg"/></Relationships>
</file>

<file path=ppt/slides/_rels/slide55.xml.rels><?xml version="1.0" encoding="UTF-8" standalone="yes"?>
<Relationships xmlns="http://schemas.openxmlformats.org/package/2006/relationships"><Relationship Id="rId3" Type="http://schemas.openxmlformats.org/officeDocument/2006/relationships/notesSlide" Target="../notesSlides/notesSlide42.xml"/><Relationship Id="rId2" Type="http://schemas.openxmlformats.org/officeDocument/2006/relationships/slideLayout" Target="../slideLayouts/slideLayout3.xml"/><Relationship Id="rId1" Type="http://schemas.openxmlformats.org/officeDocument/2006/relationships/themeOverride" Target="../theme/themeOverride53.xml"/><Relationship Id="rId5" Type="http://schemas.openxmlformats.org/officeDocument/2006/relationships/image" Target="../media/image29.png"/><Relationship Id="rId4" Type="http://schemas.openxmlformats.org/officeDocument/2006/relationships/image" Target="../media/image2.jpeg"/></Relationships>
</file>

<file path=ppt/slides/_rels/slide56.xml.rels><?xml version="1.0" encoding="UTF-8" standalone="yes"?>
<Relationships xmlns="http://schemas.openxmlformats.org/package/2006/relationships"><Relationship Id="rId3" Type="http://schemas.openxmlformats.org/officeDocument/2006/relationships/notesSlide" Target="../notesSlides/notesSlide43.xml"/><Relationship Id="rId2" Type="http://schemas.openxmlformats.org/officeDocument/2006/relationships/slideLayout" Target="../slideLayouts/slideLayout3.xml"/><Relationship Id="rId1" Type="http://schemas.openxmlformats.org/officeDocument/2006/relationships/themeOverride" Target="../theme/themeOverride54.xml"/><Relationship Id="rId4" Type="http://schemas.openxmlformats.org/officeDocument/2006/relationships/image" Target="../media/image2.jpeg"/></Relationships>
</file>

<file path=ppt/slides/_rels/slide57.xml.rels><?xml version="1.0" encoding="UTF-8" standalone="yes"?>
<Relationships xmlns="http://schemas.openxmlformats.org/package/2006/relationships"><Relationship Id="rId3" Type="http://schemas.openxmlformats.org/officeDocument/2006/relationships/notesSlide" Target="../notesSlides/notesSlide44.xml"/><Relationship Id="rId2" Type="http://schemas.openxmlformats.org/officeDocument/2006/relationships/slideLayout" Target="../slideLayouts/slideLayout3.xml"/><Relationship Id="rId1" Type="http://schemas.openxmlformats.org/officeDocument/2006/relationships/themeOverride" Target="../theme/themeOverride55.xml"/><Relationship Id="rId5" Type="http://schemas.openxmlformats.org/officeDocument/2006/relationships/image" Target="../media/image30.png"/><Relationship Id="rId4" Type="http://schemas.openxmlformats.org/officeDocument/2006/relationships/image" Target="../media/image2.jpeg"/></Relationships>
</file>

<file path=ppt/slides/_rels/slide58.xml.rels><?xml version="1.0" encoding="UTF-8" standalone="yes"?>
<Relationships xmlns="http://schemas.openxmlformats.org/package/2006/relationships"><Relationship Id="rId3" Type="http://schemas.openxmlformats.org/officeDocument/2006/relationships/notesSlide" Target="../notesSlides/notesSlide45.xml"/><Relationship Id="rId2" Type="http://schemas.openxmlformats.org/officeDocument/2006/relationships/slideLayout" Target="../slideLayouts/slideLayout3.xml"/><Relationship Id="rId1" Type="http://schemas.openxmlformats.org/officeDocument/2006/relationships/themeOverride" Target="../theme/themeOverride56.xml"/><Relationship Id="rId5" Type="http://schemas.openxmlformats.org/officeDocument/2006/relationships/image" Target="../media/image31.png"/><Relationship Id="rId4" Type="http://schemas.openxmlformats.org/officeDocument/2006/relationships/image" Target="../media/image2.jpeg"/></Relationships>
</file>

<file path=ppt/slides/_rels/slide59.xml.rels><?xml version="1.0" encoding="UTF-8" standalone="yes"?>
<Relationships xmlns="http://schemas.openxmlformats.org/package/2006/relationships"><Relationship Id="rId3" Type="http://schemas.openxmlformats.org/officeDocument/2006/relationships/notesSlide" Target="../notesSlides/notesSlide46.xml"/><Relationship Id="rId2" Type="http://schemas.openxmlformats.org/officeDocument/2006/relationships/slideLayout" Target="../slideLayouts/slideLayout3.xml"/><Relationship Id="rId1" Type="http://schemas.openxmlformats.org/officeDocument/2006/relationships/themeOverride" Target="../theme/themeOverride57.xml"/><Relationship Id="rId5" Type="http://schemas.openxmlformats.org/officeDocument/2006/relationships/image" Target="../media/image32.png"/><Relationship Id="rId4" Type="http://schemas.openxmlformats.org/officeDocument/2006/relationships/image" Target="../media/image2.jpeg"/></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3.xml"/><Relationship Id="rId1" Type="http://schemas.openxmlformats.org/officeDocument/2006/relationships/themeOverride" Target="../theme/themeOverride4.xml"/><Relationship Id="rId4" Type="http://schemas.openxmlformats.org/officeDocument/2006/relationships/image" Target="../media/image2.jpeg"/></Relationships>
</file>

<file path=ppt/slides/_rels/slide60.xml.rels><?xml version="1.0" encoding="UTF-8" standalone="yes"?>
<Relationships xmlns="http://schemas.openxmlformats.org/package/2006/relationships"><Relationship Id="rId3" Type="http://schemas.openxmlformats.org/officeDocument/2006/relationships/notesSlide" Target="../notesSlides/notesSlide47.xml"/><Relationship Id="rId2" Type="http://schemas.openxmlformats.org/officeDocument/2006/relationships/slideLayout" Target="../slideLayouts/slideLayout3.xml"/><Relationship Id="rId1" Type="http://schemas.openxmlformats.org/officeDocument/2006/relationships/themeOverride" Target="../theme/themeOverride58.xml"/><Relationship Id="rId5" Type="http://schemas.openxmlformats.org/officeDocument/2006/relationships/image" Target="../media/image33.png"/><Relationship Id="rId4" Type="http://schemas.openxmlformats.org/officeDocument/2006/relationships/image" Target="../media/image2.jpeg"/></Relationships>
</file>

<file path=ppt/slides/_rels/slide61.xml.rels><?xml version="1.0" encoding="UTF-8" standalone="yes"?>
<Relationships xmlns="http://schemas.openxmlformats.org/package/2006/relationships"><Relationship Id="rId3" Type="http://schemas.openxmlformats.org/officeDocument/2006/relationships/notesSlide" Target="../notesSlides/notesSlide48.xml"/><Relationship Id="rId2" Type="http://schemas.openxmlformats.org/officeDocument/2006/relationships/slideLayout" Target="../slideLayouts/slideLayout3.xml"/><Relationship Id="rId1" Type="http://schemas.openxmlformats.org/officeDocument/2006/relationships/themeOverride" Target="../theme/themeOverride59.xml"/><Relationship Id="rId5" Type="http://schemas.openxmlformats.org/officeDocument/2006/relationships/image" Target="../media/image34.png"/><Relationship Id="rId4" Type="http://schemas.openxmlformats.org/officeDocument/2006/relationships/image" Target="../media/image2.jpeg"/></Relationships>
</file>

<file path=ppt/slides/_rels/slide62.xml.rels><?xml version="1.0" encoding="UTF-8" standalone="yes"?>
<Relationships xmlns="http://schemas.openxmlformats.org/package/2006/relationships"><Relationship Id="rId3" Type="http://schemas.openxmlformats.org/officeDocument/2006/relationships/notesSlide" Target="../notesSlides/notesSlide49.xml"/><Relationship Id="rId2" Type="http://schemas.openxmlformats.org/officeDocument/2006/relationships/slideLayout" Target="../slideLayouts/slideLayout3.xml"/><Relationship Id="rId1" Type="http://schemas.openxmlformats.org/officeDocument/2006/relationships/themeOverride" Target="../theme/themeOverride60.xml"/><Relationship Id="rId5" Type="http://schemas.openxmlformats.org/officeDocument/2006/relationships/image" Target="../media/image35.png"/><Relationship Id="rId4" Type="http://schemas.openxmlformats.org/officeDocument/2006/relationships/image" Target="../media/image2.jpeg"/></Relationships>
</file>

<file path=ppt/slides/_rels/slide6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3.xml"/></Relationships>
</file>

<file path=ppt/slides/_rels/slide6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3.xml"/></Relationships>
</file>

<file path=ppt/slides/_rels/slide6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3.xml"/></Relationships>
</file>

<file path=ppt/slides/_rels/slide6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3.xml"/></Relationships>
</file>

<file path=ppt/slides/_rels/slide6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3.xml"/></Relationships>
</file>

<file path=ppt/slides/_rels/slide6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3.xml"/></Relationships>
</file>

<file path=ppt/slides/_rels/slide69.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3.xml"/><Relationship Id="rId1" Type="http://schemas.openxmlformats.org/officeDocument/2006/relationships/themeOverride" Target="../theme/themeOverride5.xml"/><Relationship Id="rId4" Type="http://schemas.openxmlformats.org/officeDocument/2006/relationships/image" Target="../media/image2.jpeg"/></Relationships>
</file>

<file path=ppt/slides/_rels/slide70.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3.xml"/></Relationships>
</file>

<file path=ppt/slides/_rels/slide7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3.xml"/></Relationships>
</file>

<file path=ppt/slides/_rels/slide7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3.xml"/></Relationships>
</file>

<file path=ppt/slides/_rels/slide7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3.xml"/></Relationships>
</file>

<file path=ppt/slides/_rels/slide7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3.xml"/></Relationships>
</file>

<file path=ppt/slides/_rels/slide7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3.xml"/></Relationships>
</file>

<file path=ppt/slides/_rels/slide7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3.xml"/></Relationships>
</file>

<file path=ppt/slides/_rels/slide7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3.xml"/></Relationships>
</file>

<file path=ppt/slides/_rels/slide7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3.xml"/></Relationships>
</file>

<file path=ppt/slides/_rels/slide79.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3.xml"/><Relationship Id="rId1" Type="http://schemas.openxmlformats.org/officeDocument/2006/relationships/themeOverride" Target="../theme/themeOverride6.xml"/><Relationship Id="rId4" Type="http://schemas.openxmlformats.org/officeDocument/2006/relationships/image" Target="../media/image2.jpeg"/></Relationships>
</file>

<file path=ppt/slides/_rels/slide80.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3.xml"/><Relationship Id="rId1" Type="http://schemas.openxmlformats.org/officeDocument/2006/relationships/themeOverride" Target="../theme/themeOverride7.xml"/><Relationship Id="rId4" Type="http://schemas.openxmlformats.org/officeDocument/2006/relationships/image" Target="../media/image2.jpe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7" name="Title 1"/>
          <p:cNvSpPr>
            <a:spLocks noGrp="1"/>
          </p:cNvSpPr>
          <p:nvPr>
            <p:ph type="title"/>
          </p:nvPr>
        </p:nvSpPr>
        <p:spPr>
          <a:xfrm>
            <a:off x="1428728" y="5214950"/>
            <a:ext cx="7358114" cy="1357322"/>
          </a:xfrm>
        </p:spPr>
        <p:txBody>
          <a:bodyPr>
            <a:noAutofit/>
          </a:bodyPr>
          <a:lstStyle/>
          <a:p>
            <a:pPr algn="ctr"/>
            <a:r>
              <a:rPr lang="en-US" sz="4000" b="1" u="sng" dirty="0" smtClean="0">
                <a:solidFill>
                  <a:srgbClr val="FFFF00"/>
                </a:solidFill>
                <a:effectLst>
                  <a:outerShdw blurRad="38100" dist="38100" dir="2700000" algn="tl">
                    <a:srgbClr val="000000">
                      <a:alpha val="43137"/>
                    </a:srgbClr>
                  </a:outerShdw>
                </a:effectLst>
              </a:rPr>
              <a:t>CHAPTER </a:t>
            </a:r>
            <a:r>
              <a:rPr lang="en-US" sz="4000" b="1" u="sng" dirty="0" smtClean="0">
                <a:solidFill>
                  <a:srgbClr val="FFFF00"/>
                </a:solidFill>
                <a:effectLst>
                  <a:outerShdw blurRad="38100" dist="38100" dir="2700000" algn="tl">
                    <a:srgbClr val="000000">
                      <a:alpha val="43137"/>
                    </a:srgbClr>
                  </a:outerShdw>
                </a:effectLst>
              </a:rPr>
              <a:t>12</a:t>
            </a:r>
            <a:r>
              <a:rPr lang="en-US" sz="4000" b="1" u="sng" dirty="0" smtClean="0">
                <a:solidFill>
                  <a:srgbClr val="FFFF00"/>
                </a:solidFill>
                <a:effectLst>
                  <a:outerShdw blurRad="38100" dist="38100" dir="2700000" algn="tl">
                    <a:srgbClr val="000000">
                      <a:alpha val="43137"/>
                    </a:srgbClr>
                  </a:outerShdw>
                </a:effectLst>
              </a:rPr>
              <a:t/>
            </a:r>
            <a:br>
              <a:rPr lang="en-US" sz="4000" b="1" u="sng" dirty="0" smtClean="0">
                <a:solidFill>
                  <a:srgbClr val="FFFF00"/>
                </a:solidFill>
                <a:effectLst>
                  <a:outerShdw blurRad="38100" dist="38100" dir="2700000" algn="tl">
                    <a:srgbClr val="000000">
                      <a:alpha val="43137"/>
                    </a:srgbClr>
                  </a:outerShdw>
                </a:effectLst>
              </a:rPr>
            </a:br>
            <a:r>
              <a:rPr lang="en-US" sz="4000" b="1" u="sng" dirty="0" smtClean="0">
                <a:solidFill>
                  <a:srgbClr val="FFFF00"/>
                </a:solidFill>
                <a:effectLst>
                  <a:outerShdw blurRad="38100" dist="38100" dir="2700000" algn="tl">
                    <a:srgbClr val="000000">
                      <a:alpha val="43137"/>
                    </a:srgbClr>
                  </a:outerShdw>
                </a:effectLst>
              </a:rPr>
              <a:t>LISTS</a:t>
            </a:r>
            <a:endParaRPr lang="en-US" sz="4000" b="1" u="sng" dirty="0">
              <a:solidFill>
                <a:srgbClr val="FFFF00"/>
              </a:solidFill>
              <a:effectLst>
                <a:outerShdw blurRad="38100" dist="38100" dir="2700000" algn="tl">
                  <a:srgbClr val="000000">
                    <a:alpha val="43137"/>
                  </a:srgbClr>
                </a:outerShdw>
              </a:effectLst>
            </a:endParaRPr>
          </a:p>
        </p:txBody>
      </p:sp>
      <p:pic>
        <p:nvPicPr>
          <p:cNvPr id="41" name="Picture 2" descr="C:\Users\Sainik\Desktop\1375575119python article.jpg"/>
          <p:cNvPicPr>
            <a:picLocks noChangeAspect="1" noChangeArrowheads="1"/>
          </p:cNvPicPr>
          <p:nvPr/>
        </p:nvPicPr>
        <p:blipFill>
          <a:blip r:embed="rId3" cstate="print"/>
          <a:srcRect/>
          <a:stretch>
            <a:fillRect/>
          </a:stretch>
        </p:blipFill>
        <p:spPr bwMode="auto">
          <a:xfrm>
            <a:off x="1785918" y="357166"/>
            <a:ext cx="6929486" cy="4757255"/>
          </a:xfrm>
          <a:prstGeom prst="rect">
            <a:avLst/>
          </a:prstGeom>
          <a:ln>
            <a:noFill/>
          </a:ln>
          <a:effectLst>
            <a:softEdge rad="112500"/>
          </a:effectLst>
        </p:spPr>
      </p:pic>
    </p:spTree>
    <p:extLst>
      <p:ext uri="{BB962C8B-B14F-4D97-AF65-F5344CB8AC3E}">
        <p14:creationId xmlns="" xmlns:p14="http://schemas.microsoft.com/office/powerpoint/2010/main" val="110163387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4" cstate="print">
            <a:lum/>
          </a:blip>
          <a:srcRect/>
          <a:stretch>
            <a:fillRect/>
          </a:stretch>
        </a:blipFill>
        <a:effectLst/>
      </p:bgPr>
    </p:bg>
    <p:spTree>
      <p:nvGrpSpPr>
        <p:cNvPr id="1" name=""/>
        <p:cNvGrpSpPr/>
        <p:nvPr/>
      </p:nvGrpSpPr>
      <p:grpSpPr>
        <a:xfrm>
          <a:off x="0" y="0"/>
          <a:ext cx="0" cy="0"/>
          <a:chOff x="0" y="0"/>
          <a:chExt cx="0" cy="0"/>
        </a:xfrm>
      </p:grpSpPr>
      <p:sp>
        <p:nvSpPr>
          <p:cNvPr id="4" name="Rectangle 3"/>
          <p:cNvSpPr/>
          <p:nvPr/>
        </p:nvSpPr>
        <p:spPr>
          <a:xfrm>
            <a:off x="4071934" y="642918"/>
            <a:ext cx="2770695" cy="584775"/>
          </a:xfrm>
          <a:prstGeom prst="rect">
            <a:avLst/>
          </a:prstGeom>
        </p:spPr>
        <p:style>
          <a:lnRef idx="0">
            <a:schemeClr val="accent2"/>
          </a:lnRef>
          <a:fillRef idx="3">
            <a:schemeClr val="accent2"/>
          </a:fillRef>
          <a:effectRef idx="3">
            <a:schemeClr val="accent2"/>
          </a:effectRef>
          <a:fontRef idx="minor">
            <a:schemeClr val="lt1"/>
          </a:fontRef>
        </p:style>
        <p:txBody>
          <a:bodyPr wrap="none">
            <a:spAutoFit/>
          </a:bodyPr>
          <a:lstStyle/>
          <a:p>
            <a:pPr algn="just">
              <a:buNone/>
            </a:pPr>
            <a:r>
              <a:rPr lang="en-IN" sz="3200" b="1" dirty="0" smtClean="0">
                <a:solidFill>
                  <a:srgbClr val="FFFF00"/>
                </a:solidFill>
                <a:effectLst>
                  <a:outerShdw blurRad="38100" dist="38100" dir="2700000" algn="tl">
                    <a:srgbClr val="000000">
                      <a:alpha val="43137"/>
                    </a:srgbClr>
                  </a:outerShdw>
                </a:effectLst>
              </a:rPr>
              <a:t>LISTS EXAMPLE</a:t>
            </a:r>
          </a:p>
        </p:txBody>
      </p:sp>
      <p:pic>
        <p:nvPicPr>
          <p:cNvPr id="1026" name="Picture 2"/>
          <p:cNvPicPr>
            <a:picLocks noChangeAspect="1" noChangeArrowheads="1"/>
          </p:cNvPicPr>
          <p:nvPr/>
        </p:nvPicPr>
        <p:blipFill>
          <a:blip r:embed="rId5" cstate="print"/>
          <a:srcRect l="9883" t="3906" r="34114" b="66710"/>
          <a:stretch>
            <a:fillRect/>
          </a:stretch>
        </p:blipFill>
        <p:spPr bwMode="auto">
          <a:xfrm>
            <a:off x="785786" y="1357298"/>
            <a:ext cx="7991838" cy="2357454"/>
          </a:xfrm>
          <a:prstGeom prst="rect">
            <a:avLst/>
          </a:prstGeom>
          <a:ln>
            <a:noFill/>
          </a:ln>
          <a:effectLst>
            <a:outerShdw blurRad="292100" dist="139700" dir="2700000" algn="tl" rotWithShape="0">
              <a:srgbClr val="333333">
                <a:alpha val="65000"/>
              </a:srgbClr>
            </a:outerShdw>
          </a:effectLst>
        </p:spPr>
      </p:pic>
      <p:pic>
        <p:nvPicPr>
          <p:cNvPr id="1027" name="Picture 3"/>
          <p:cNvPicPr>
            <a:picLocks noChangeAspect="1" noChangeArrowheads="1"/>
          </p:cNvPicPr>
          <p:nvPr/>
        </p:nvPicPr>
        <p:blipFill>
          <a:blip r:embed="rId6" cstate="print"/>
          <a:srcRect l="9883" t="3906" r="63214" b="73633"/>
          <a:stretch>
            <a:fillRect/>
          </a:stretch>
        </p:blipFill>
        <p:spPr bwMode="auto">
          <a:xfrm>
            <a:off x="857224" y="4000504"/>
            <a:ext cx="4929222" cy="2313716"/>
          </a:xfrm>
          <a:prstGeom prst="rect">
            <a:avLst/>
          </a:prstGeom>
          <a:ln>
            <a:noFill/>
          </a:ln>
          <a:effectLst>
            <a:outerShdw blurRad="292100" dist="139700" dir="2700000" algn="tl" rotWithShape="0">
              <a:srgbClr val="333333">
                <a:alpha val="65000"/>
              </a:srgbClr>
            </a:outerShdw>
          </a:effectLst>
        </p:spPr>
      </p:pic>
      <p:sp>
        <p:nvSpPr>
          <p:cNvPr id="7" name="Rectangle 6"/>
          <p:cNvSpPr/>
          <p:nvPr/>
        </p:nvSpPr>
        <p:spPr>
          <a:xfrm>
            <a:off x="6000760" y="4786322"/>
            <a:ext cx="2857520" cy="1077218"/>
          </a:xfrm>
          <a:prstGeom prst="rect">
            <a:avLst/>
          </a:prstGeom>
        </p:spPr>
        <p:txBody>
          <a:bodyPr wrap="square">
            <a:spAutoFit/>
          </a:bodyPr>
          <a:lstStyle/>
          <a:p>
            <a:r>
              <a:rPr lang="en-IN" sz="3200" b="1" dirty="0" smtClean="0">
                <a:solidFill>
                  <a:srgbClr val="FFFF00"/>
                </a:solidFill>
                <a:effectLst>
                  <a:outerShdw blurRad="38100" dist="38100" dir="2700000" algn="tl">
                    <a:srgbClr val="000000">
                      <a:alpha val="43137"/>
                    </a:srgbClr>
                  </a:outerShdw>
                </a:effectLst>
              </a:rPr>
              <a:t> 3</a:t>
            </a:r>
            <a:r>
              <a:rPr lang="en-IN" sz="3200" b="1" baseline="30000" dirty="0" smtClean="0">
                <a:solidFill>
                  <a:srgbClr val="FFFF00"/>
                </a:solidFill>
                <a:effectLst>
                  <a:outerShdw blurRad="38100" dist="38100" dir="2700000" algn="tl">
                    <a:srgbClr val="000000">
                      <a:alpha val="43137"/>
                    </a:srgbClr>
                  </a:outerShdw>
                </a:effectLst>
              </a:rPr>
              <a:t>rd</a:t>
            </a:r>
            <a:r>
              <a:rPr lang="en-IN" sz="3200" b="1" dirty="0" smtClean="0">
                <a:solidFill>
                  <a:srgbClr val="FFFF00"/>
                </a:solidFill>
                <a:effectLst>
                  <a:outerShdw blurRad="38100" dist="38100" dir="2700000" algn="tl">
                    <a:srgbClr val="000000">
                      <a:alpha val="43137"/>
                    </a:srgbClr>
                  </a:outerShdw>
                </a:effectLst>
              </a:rPr>
              <a:t> Element of list modified.</a:t>
            </a:r>
          </a:p>
        </p:txBody>
      </p:sp>
    </p:spTree>
    <p:extLst>
      <p:ext uri="{BB962C8B-B14F-4D97-AF65-F5344CB8AC3E}">
        <p14:creationId xmlns:p14="http://schemas.microsoft.com/office/powerpoint/2010/main" xmlns="" val="1101633878"/>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4" cstate="print">
            <a:lum/>
          </a:blip>
          <a:srcRect/>
          <a:stretch>
            <a:fillRect/>
          </a:stretch>
        </a:blipFill>
        <a:effectLst/>
      </p:bgPr>
    </p:bg>
    <p:spTree>
      <p:nvGrpSpPr>
        <p:cNvPr id="1" name=""/>
        <p:cNvGrpSpPr/>
        <p:nvPr/>
      </p:nvGrpSpPr>
      <p:grpSpPr>
        <a:xfrm>
          <a:off x="0" y="0"/>
          <a:ext cx="0" cy="0"/>
          <a:chOff x="0" y="0"/>
          <a:chExt cx="0" cy="0"/>
        </a:xfrm>
      </p:grpSpPr>
      <p:sp>
        <p:nvSpPr>
          <p:cNvPr id="4" name="Rectangle 3"/>
          <p:cNvSpPr/>
          <p:nvPr/>
        </p:nvSpPr>
        <p:spPr>
          <a:xfrm>
            <a:off x="3571868" y="357166"/>
            <a:ext cx="2770695" cy="584775"/>
          </a:xfrm>
          <a:prstGeom prst="rect">
            <a:avLst/>
          </a:prstGeom>
        </p:spPr>
        <p:style>
          <a:lnRef idx="0">
            <a:schemeClr val="accent2"/>
          </a:lnRef>
          <a:fillRef idx="3">
            <a:schemeClr val="accent2"/>
          </a:fillRef>
          <a:effectRef idx="3">
            <a:schemeClr val="accent2"/>
          </a:effectRef>
          <a:fontRef idx="minor">
            <a:schemeClr val="lt1"/>
          </a:fontRef>
        </p:style>
        <p:txBody>
          <a:bodyPr wrap="none">
            <a:spAutoFit/>
          </a:bodyPr>
          <a:lstStyle/>
          <a:p>
            <a:pPr algn="just">
              <a:buNone/>
            </a:pPr>
            <a:r>
              <a:rPr lang="en-IN" sz="3200" b="1" dirty="0" smtClean="0">
                <a:solidFill>
                  <a:srgbClr val="FFFF00"/>
                </a:solidFill>
                <a:effectLst>
                  <a:outerShdw blurRad="38100" dist="38100" dir="2700000" algn="tl">
                    <a:srgbClr val="000000">
                      <a:alpha val="43137"/>
                    </a:srgbClr>
                  </a:outerShdw>
                </a:effectLst>
              </a:rPr>
              <a:t>LISTS EXAMPLE</a:t>
            </a:r>
          </a:p>
        </p:txBody>
      </p:sp>
      <p:pic>
        <p:nvPicPr>
          <p:cNvPr id="2050" name="Picture 2"/>
          <p:cNvPicPr>
            <a:picLocks noChangeAspect="1" noChangeArrowheads="1"/>
          </p:cNvPicPr>
          <p:nvPr/>
        </p:nvPicPr>
        <p:blipFill>
          <a:blip r:embed="rId5" cstate="print"/>
          <a:srcRect l="9883" t="3906" r="45095" b="72657"/>
          <a:stretch>
            <a:fillRect/>
          </a:stretch>
        </p:blipFill>
        <p:spPr bwMode="auto">
          <a:xfrm>
            <a:off x="1000100" y="1785926"/>
            <a:ext cx="5857916" cy="1714512"/>
          </a:xfrm>
          <a:prstGeom prst="rect">
            <a:avLst/>
          </a:prstGeom>
          <a:ln>
            <a:noFill/>
          </a:ln>
          <a:effectLst>
            <a:outerShdw blurRad="292100" dist="139700" dir="2700000" algn="tl" rotWithShape="0">
              <a:srgbClr val="333333">
                <a:alpha val="65000"/>
              </a:srgbClr>
            </a:outerShdw>
          </a:effectLst>
        </p:spPr>
      </p:pic>
      <p:sp>
        <p:nvSpPr>
          <p:cNvPr id="6" name="Rectangle 5"/>
          <p:cNvSpPr/>
          <p:nvPr/>
        </p:nvSpPr>
        <p:spPr>
          <a:xfrm>
            <a:off x="642910" y="1142984"/>
            <a:ext cx="5643602" cy="584775"/>
          </a:xfrm>
          <a:prstGeom prst="rect">
            <a:avLst/>
          </a:prstGeom>
        </p:spPr>
        <p:txBody>
          <a:bodyPr wrap="square">
            <a:spAutoFit/>
          </a:bodyPr>
          <a:lstStyle/>
          <a:p>
            <a:r>
              <a:rPr lang="en-IN" sz="3200" b="1" dirty="0" smtClean="0">
                <a:solidFill>
                  <a:srgbClr val="FFFF00"/>
                </a:solidFill>
                <a:effectLst>
                  <a:outerShdw blurRad="38100" dist="38100" dir="2700000" algn="tl">
                    <a:srgbClr val="000000">
                      <a:alpha val="43137"/>
                    </a:srgbClr>
                  </a:outerShdw>
                </a:effectLst>
              </a:rPr>
              <a:t>List containing string type data</a:t>
            </a:r>
          </a:p>
        </p:txBody>
      </p:sp>
      <p:pic>
        <p:nvPicPr>
          <p:cNvPr id="2051" name="Picture 3"/>
          <p:cNvPicPr>
            <a:picLocks noChangeAspect="1" noChangeArrowheads="1"/>
          </p:cNvPicPr>
          <p:nvPr/>
        </p:nvPicPr>
        <p:blipFill>
          <a:blip r:embed="rId6" cstate="print"/>
          <a:srcRect l="9883" t="3906" r="45095" b="72657"/>
          <a:stretch>
            <a:fillRect/>
          </a:stretch>
        </p:blipFill>
        <p:spPr bwMode="auto">
          <a:xfrm>
            <a:off x="1000100" y="4572008"/>
            <a:ext cx="6590156" cy="1928826"/>
          </a:xfrm>
          <a:prstGeom prst="rect">
            <a:avLst/>
          </a:prstGeom>
          <a:ln>
            <a:noFill/>
          </a:ln>
          <a:effectLst>
            <a:outerShdw blurRad="292100" dist="139700" dir="2700000" algn="tl" rotWithShape="0">
              <a:srgbClr val="333333">
                <a:alpha val="65000"/>
              </a:srgbClr>
            </a:outerShdw>
          </a:effectLst>
        </p:spPr>
      </p:pic>
      <p:sp>
        <p:nvSpPr>
          <p:cNvPr id="7" name="Rectangle 6"/>
          <p:cNvSpPr/>
          <p:nvPr/>
        </p:nvSpPr>
        <p:spPr>
          <a:xfrm>
            <a:off x="795310" y="3772919"/>
            <a:ext cx="5643602" cy="584775"/>
          </a:xfrm>
          <a:prstGeom prst="rect">
            <a:avLst/>
          </a:prstGeom>
        </p:spPr>
        <p:txBody>
          <a:bodyPr wrap="square">
            <a:spAutoFit/>
          </a:bodyPr>
          <a:lstStyle/>
          <a:p>
            <a:r>
              <a:rPr lang="en-IN" sz="3200" b="1" dirty="0" smtClean="0">
                <a:solidFill>
                  <a:srgbClr val="FFFF00"/>
                </a:solidFill>
                <a:effectLst>
                  <a:outerShdw blurRad="38100" dist="38100" dir="2700000" algn="tl">
                    <a:srgbClr val="000000">
                      <a:alpha val="43137"/>
                    </a:srgbClr>
                  </a:outerShdw>
                </a:effectLst>
              </a:rPr>
              <a:t>List containing mixed data</a:t>
            </a:r>
          </a:p>
        </p:txBody>
      </p:sp>
    </p:spTree>
    <p:extLst>
      <p:ext uri="{BB962C8B-B14F-4D97-AF65-F5344CB8AC3E}">
        <p14:creationId xmlns:p14="http://schemas.microsoft.com/office/powerpoint/2010/main" xmlns="" val="1101633878"/>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4" cstate="print">
            <a:lum/>
          </a:blip>
          <a:srcRect/>
          <a:stretch>
            <a:fillRect/>
          </a:stretch>
        </a:blipFill>
        <a:effectLst/>
      </p:bgPr>
    </p:bg>
    <p:spTree>
      <p:nvGrpSpPr>
        <p:cNvPr id="1" name=""/>
        <p:cNvGrpSpPr/>
        <p:nvPr/>
      </p:nvGrpSpPr>
      <p:grpSpPr>
        <a:xfrm>
          <a:off x="0" y="0"/>
          <a:ext cx="0" cy="0"/>
          <a:chOff x="0" y="0"/>
          <a:chExt cx="0" cy="0"/>
        </a:xfrm>
      </p:grpSpPr>
      <p:sp>
        <p:nvSpPr>
          <p:cNvPr id="5" name="Rectangle 4"/>
          <p:cNvSpPr/>
          <p:nvPr/>
        </p:nvSpPr>
        <p:spPr>
          <a:xfrm>
            <a:off x="1428728" y="1500174"/>
            <a:ext cx="7429552" cy="1077218"/>
          </a:xfrm>
          <a:prstGeom prst="rect">
            <a:avLst/>
          </a:prstGeom>
        </p:spPr>
        <p:txBody>
          <a:bodyPr wrap="square">
            <a:spAutoFit/>
          </a:bodyPr>
          <a:lstStyle/>
          <a:p>
            <a:pPr algn="just"/>
            <a:r>
              <a:rPr lang="en-IN" sz="3200" b="1" dirty="0" smtClean="0">
                <a:solidFill>
                  <a:srgbClr val="FFFF00"/>
                </a:solidFill>
                <a:effectLst>
                  <a:outerShdw blurRad="38100" dist="38100" dir="2700000" algn="tl">
                    <a:srgbClr val="000000">
                      <a:alpha val="43137"/>
                    </a:srgbClr>
                  </a:outerShdw>
                </a:effectLst>
              </a:rPr>
              <a:t> A list containing another list known as nested list.</a:t>
            </a:r>
          </a:p>
        </p:txBody>
      </p:sp>
      <p:sp>
        <p:nvSpPr>
          <p:cNvPr id="4" name="Rectangle 3"/>
          <p:cNvSpPr/>
          <p:nvPr/>
        </p:nvSpPr>
        <p:spPr>
          <a:xfrm>
            <a:off x="4071934" y="642918"/>
            <a:ext cx="2770695" cy="584775"/>
          </a:xfrm>
          <a:prstGeom prst="rect">
            <a:avLst/>
          </a:prstGeom>
        </p:spPr>
        <p:style>
          <a:lnRef idx="0">
            <a:schemeClr val="accent2"/>
          </a:lnRef>
          <a:fillRef idx="3">
            <a:schemeClr val="accent2"/>
          </a:fillRef>
          <a:effectRef idx="3">
            <a:schemeClr val="accent2"/>
          </a:effectRef>
          <a:fontRef idx="minor">
            <a:schemeClr val="lt1"/>
          </a:fontRef>
        </p:style>
        <p:txBody>
          <a:bodyPr wrap="none">
            <a:spAutoFit/>
          </a:bodyPr>
          <a:lstStyle/>
          <a:p>
            <a:pPr algn="just">
              <a:buNone/>
            </a:pPr>
            <a:r>
              <a:rPr lang="en-IN" sz="3200" b="1" dirty="0" smtClean="0">
                <a:solidFill>
                  <a:srgbClr val="FFFF00"/>
                </a:solidFill>
                <a:effectLst>
                  <a:outerShdw blurRad="38100" dist="38100" dir="2700000" algn="tl">
                    <a:srgbClr val="000000">
                      <a:alpha val="43137"/>
                    </a:srgbClr>
                  </a:outerShdw>
                </a:effectLst>
              </a:rPr>
              <a:t>LISTS EXAMPLE</a:t>
            </a:r>
          </a:p>
        </p:txBody>
      </p:sp>
      <p:pic>
        <p:nvPicPr>
          <p:cNvPr id="3074" name="Picture 2"/>
          <p:cNvPicPr>
            <a:picLocks noChangeAspect="1" noChangeArrowheads="1"/>
          </p:cNvPicPr>
          <p:nvPr/>
        </p:nvPicPr>
        <p:blipFill>
          <a:blip r:embed="rId5" cstate="print"/>
          <a:srcRect l="14275" t="9765" r="59919" b="54536"/>
          <a:stretch>
            <a:fillRect/>
          </a:stretch>
        </p:blipFill>
        <p:spPr bwMode="auto">
          <a:xfrm>
            <a:off x="2714612" y="2714620"/>
            <a:ext cx="4500594" cy="3500462"/>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xmlns="" val="1101633878"/>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4" cstate="print">
            <a:lum/>
          </a:blip>
          <a:srcRect/>
          <a:stretch>
            <a:fillRect/>
          </a:stretch>
        </a:blipFill>
        <a:effectLst/>
      </p:bgPr>
    </p:bg>
    <p:spTree>
      <p:nvGrpSpPr>
        <p:cNvPr id="1" name=""/>
        <p:cNvGrpSpPr/>
        <p:nvPr/>
      </p:nvGrpSpPr>
      <p:grpSpPr>
        <a:xfrm>
          <a:off x="0" y="0"/>
          <a:ext cx="0" cy="0"/>
          <a:chOff x="0" y="0"/>
          <a:chExt cx="0" cy="0"/>
        </a:xfrm>
      </p:grpSpPr>
      <p:sp>
        <p:nvSpPr>
          <p:cNvPr id="5" name="Rectangle 4"/>
          <p:cNvSpPr/>
          <p:nvPr/>
        </p:nvSpPr>
        <p:spPr>
          <a:xfrm>
            <a:off x="1428728" y="1500174"/>
            <a:ext cx="7429552" cy="1077218"/>
          </a:xfrm>
          <a:prstGeom prst="rect">
            <a:avLst/>
          </a:prstGeom>
        </p:spPr>
        <p:txBody>
          <a:bodyPr wrap="square">
            <a:spAutoFit/>
          </a:bodyPr>
          <a:lstStyle/>
          <a:p>
            <a:pPr algn="just"/>
            <a:r>
              <a:rPr lang="en-IN" sz="3200" b="1" dirty="0" smtClean="0">
                <a:solidFill>
                  <a:srgbClr val="FFFF00"/>
                </a:solidFill>
                <a:effectLst>
                  <a:outerShdw blurRad="38100" dist="38100" dir="2700000" algn="tl">
                    <a:srgbClr val="000000">
                      <a:alpha val="43137"/>
                    </a:srgbClr>
                  </a:outerShdw>
                </a:effectLst>
              </a:rPr>
              <a:t>	Use double subscript to fetch the sub list in a given list.</a:t>
            </a:r>
          </a:p>
        </p:txBody>
      </p:sp>
      <p:sp>
        <p:nvSpPr>
          <p:cNvPr id="4" name="Rectangle 3"/>
          <p:cNvSpPr/>
          <p:nvPr/>
        </p:nvSpPr>
        <p:spPr>
          <a:xfrm>
            <a:off x="4071934" y="642918"/>
            <a:ext cx="2770695" cy="584775"/>
          </a:xfrm>
          <a:prstGeom prst="rect">
            <a:avLst/>
          </a:prstGeom>
        </p:spPr>
        <p:style>
          <a:lnRef idx="0">
            <a:schemeClr val="accent2"/>
          </a:lnRef>
          <a:fillRef idx="3">
            <a:schemeClr val="accent2"/>
          </a:fillRef>
          <a:effectRef idx="3">
            <a:schemeClr val="accent2"/>
          </a:effectRef>
          <a:fontRef idx="minor">
            <a:schemeClr val="lt1"/>
          </a:fontRef>
        </p:style>
        <p:txBody>
          <a:bodyPr wrap="none">
            <a:spAutoFit/>
          </a:bodyPr>
          <a:lstStyle/>
          <a:p>
            <a:pPr algn="just">
              <a:buNone/>
            </a:pPr>
            <a:r>
              <a:rPr lang="en-IN" sz="3200" b="1" dirty="0" smtClean="0">
                <a:solidFill>
                  <a:srgbClr val="FFFF00"/>
                </a:solidFill>
                <a:effectLst>
                  <a:outerShdw blurRad="38100" dist="38100" dir="2700000" algn="tl">
                    <a:srgbClr val="000000">
                      <a:alpha val="43137"/>
                    </a:srgbClr>
                  </a:outerShdw>
                </a:effectLst>
              </a:rPr>
              <a:t>LISTS EXAMPLE</a:t>
            </a:r>
          </a:p>
        </p:txBody>
      </p:sp>
      <p:pic>
        <p:nvPicPr>
          <p:cNvPr id="6146" name="Picture 2"/>
          <p:cNvPicPr>
            <a:picLocks noChangeAspect="1" noChangeArrowheads="1"/>
          </p:cNvPicPr>
          <p:nvPr/>
        </p:nvPicPr>
        <p:blipFill>
          <a:blip r:embed="rId5" cstate="print"/>
          <a:srcRect l="57650" t="17578" r="12701" b="58985"/>
          <a:stretch>
            <a:fillRect/>
          </a:stretch>
        </p:blipFill>
        <p:spPr bwMode="auto">
          <a:xfrm>
            <a:off x="2000232" y="2714620"/>
            <a:ext cx="5643602" cy="2508267"/>
          </a:xfrm>
          <a:prstGeom prst="rect">
            <a:avLst/>
          </a:prstGeom>
          <a:ln>
            <a:noFill/>
          </a:ln>
          <a:effectLst>
            <a:outerShdw blurRad="292100" dist="139700" dir="2700000" algn="tl" rotWithShape="0">
              <a:srgbClr val="333333">
                <a:alpha val="65000"/>
              </a:srgbClr>
            </a:outerShdw>
          </a:effectLst>
        </p:spPr>
      </p:pic>
      <p:sp>
        <p:nvSpPr>
          <p:cNvPr id="6" name="Rectangle 5"/>
          <p:cNvSpPr/>
          <p:nvPr/>
        </p:nvSpPr>
        <p:spPr>
          <a:xfrm>
            <a:off x="1214414" y="5429264"/>
            <a:ext cx="7215238" cy="1077218"/>
          </a:xfrm>
          <a:prstGeom prst="rect">
            <a:avLst/>
          </a:prstGeom>
        </p:spPr>
        <p:txBody>
          <a:bodyPr wrap="square">
            <a:spAutoFit/>
          </a:bodyPr>
          <a:lstStyle/>
          <a:p>
            <a:pPr algn="just"/>
            <a:r>
              <a:rPr lang="en-IN" sz="3200" b="1" dirty="0" smtClean="0">
                <a:solidFill>
                  <a:srgbClr val="FFFF00"/>
                </a:solidFill>
                <a:effectLst>
                  <a:outerShdw blurRad="38100" dist="38100" dir="2700000" algn="tl">
                    <a:srgbClr val="000000">
                      <a:alpha val="43137"/>
                    </a:srgbClr>
                  </a:outerShdw>
                </a:effectLst>
              </a:rPr>
              <a:t>Similarly, L2[2][0] will fetch you 4 value</a:t>
            </a:r>
          </a:p>
          <a:p>
            <a:pPr algn="just"/>
            <a:r>
              <a:rPr lang="en-IN" sz="3200" b="1" dirty="0" smtClean="0">
                <a:solidFill>
                  <a:srgbClr val="FFFF00"/>
                </a:solidFill>
                <a:effectLst>
                  <a:outerShdw blurRad="38100" dist="38100" dir="2700000" algn="tl">
                    <a:srgbClr val="000000">
                      <a:alpha val="43137"/>
                    </a:srgbClr>
                  </a:outerShdw>
                </a:effectLst>
              </a:rPr>
              <a:t>L2[2][2] will fetch you 7 value.</a:t>
            </a:r>
          </a:p>
        </p:txBody>
      </p:sp>
    </p:spTree>
    <p:extLst>
      <p:ext uri="{BB962C8B-B14F-4D97-AF65-F5344CB8AC3E}">
        <p14:creationId xmlns:p14="http://schemas.microsoft.com/office/powerpoint/2010/main" xmlns="" val="1101633878"/>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4" cstate="print">
            <a:lum/>
          </a:blip>
          <a:srcRect/>
          <a:stretch>
            <a:fillRect/>
          </a:stretch>
        </a:blipFill>
        <a:effectLst/>
      </p:bgPr>
    </p:bg>
    <p:spTree>
      <p:nvGrpSpPr>
        <p:cNvPr id="1" name=""/>
        <p:cNvGrpSpPr/>
        <p:nvPr/>
      </p:nvGrpSpPr>
      <p:grpSpPr>
        <a:xfrm>
          <a:off x="0" y="0"/>
          <a:ext cx="0" cy="0"/>
          <a:chOff x="0" y="0"/>
          <a:chExt cx="0" cy="0"/>
        </a:xfrm>
      </p:grpSpPr>
      <p:sp>
        <p:nvSpPr>
          <p:cNvPr id="6" name="Title 1"/>
          <p:cNvSpPr>
            <a:spLocks noGrp="1"/>
          </p:cNvSpPr>
          <p:nvPr>
            <p:ph type="title"/>
          </p:nvPr>
        </p:nvSpPr>
        <p:spPr>
          <a:xfrm>
            <a:off x="2071670" y="3071810"/>
            <a:ext cx="6500858" cy="1143008"/>
          </a:xfrm>
        </p:spPr>
        <p:style>
          <a:lnRef idx="0">
            <a:schemeClr val="accent6"/>
          </a:lnRef>
          <a:fillRef idx="3">
            <a:schemeClr val="accent6"/>
          </a:fillRef>
          <a:effectRef idx="3">
            <a:schemeClr val="accent6"/>
          </a:effectRef>
          <a:fontRef idx="minor">
            <a:schemeClr val="lt1"/>
          </a:fontRef>
        </p:style>
        <p:txBody>
          <a:bodyPr>
            <a:normAutofit fontScale="90000"/>
          </a:bodyPr>
          <a:lstStyle/>
          <a:p>
            <a:pPr marL="514350" indent="-514350" algn="ctr"/>
            <a:r>
              <a:rPr lang="en-IN" b="1" dirty="0" smtClean="0">
                <a:solidFill>
                  <a:schemeClr val="bg1"/>
                </a:solidFill>
                <a:effectLst>
                  <a:outerShdw blurRad="38100" dist="38100" dir="2700000" algn="tl">
                    <a:srgbClr val="000000">
                      <a:alpha val="43137"/>
                    </a:srgbClr>
                  </a:outerShdw>
                </a:effectLst>
              </a:rPr>
              <a:t>REPRESENTATION OF LIST OR</a:t>
            </a:r>
            <a:br>
              <a:rPr lang="en-IN" b="1" dirty="0" smtClean="0">
                <a:solidFill>
                  <a:schemeClr val="bg1"/>
                </a:solidFill>
                <a:effectLst>
                  <a:outerShdw blurRad="38100" dist="38100" dir="2700000" algn="tl">
                    <a:srgbClr val="000000">
                      <a:alpha val="43137"/>
                    </a:srgbClr>
                  </a:outerShdw>
                </a:effectLst>
              </a:rPr>
            </a:br>
            <a:r>
              <a:rPr lang="en-IN" b="1" dirty="0" smtClean="0">
                <a:solidFill>
                  <a:schemeClr val="bg1"/>
                </a:solidFill>
                <a:effectLst>
                  <a:outerShdw blurRad="38100" dist="38100" dir="2700000" algn="tl">
                    <a:srgbClr val="000000">
                      <a:alpha val="43137"/>
                    </a:srgbClr>
                  </a:outerShdw>
                </a:effectLst>
              </a:rPr>
              <a:t>STATE DIAGRAM OF LIST</a:t>
            </a:r>
          </a:p>
        </p:txBody>
      </p:sp>
    </p:spTree>
    <p:extLst>
      <p:ext uri="{BB962C8B-B14F-4D97-AF65-F5344CB8AC3E}">
        <p14:creationId xmlns:p14="http://schemas.microsoft.com/office/powerpoint/2010/main" xmlns="" val="1101633878"/>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4" cstate="print">
            <a:lum/>
          </a:blip>
          <a:srcRect/>
          <a:stretch>
            <a:fillRect/>
          </a:stretch>
        </a:blipFill>
        <a:effectLst/>
      </p:bgPr>
    </p:bg>
    <p:spTree>
      <p:nvGrpSpPr>
        <p:cNvPr id="1" name=""/>
        <p:cNvGrpSpPr/>
        <p:nvPr/>
      </p:nvGrpSpPr>
      <p:grpSpPr>
        <a:xfrm>
          <a:off x="0" y="0"/>
          <a:ext cx="0" cy="0"/>
          <a:chOff x="0" y="0"/>
          <a:chExt cx="0" cy="0"/>
        </a:xfrm>
      </p:grpSpPr>
      <p:sp>
        <p:nvSpPr>
          <p:cNvPr id="30" name="Rectangle 29"/>
          <p:cNvSpPr/>
          <p:nvPr/>
        </p:nvSpPr>
        <p:spPr>
          <a:xfrm>
            <a:off x="2285984" y="2428868"/>
            <a:ext cx="4357718" cy="3643338"/>
          </a:xfrm>
          <a:prstGeom prst="rect">
            <a:avLst/>
          </a:prstGeom>
        </p:spPr>
        <p:style>
          <a:lnRef idx="0">
            <a:schemeClr val="accent5"/>
          </a:lnRef>
          <a:fillRef idx="3">
            <a:schemeClr val="accent5"/>
          </a:fillRef>
          <a:effectRef idx="3">
            <a:schemeClr val="accent5"/>
          </a:effectRef>
          <a:fontRef idx="minor">
            <a:schemeClr val="lt1"/>
          </a:fontRef>
        </p:style>
        <p:txBody>
          <a:bodyPr rtlCol="0" anchor="ctr"/>
          <a:lstStyle/>
          <a:p>
            <a:pPr algn="ctr"/>
            <a:endParaRPr lang="en-IN"/>
          </a:p>
        </p:txBody>
      </p:sp>
      <p:sp>
        <p:nvSpPr>
          <p:cNvPr id="6" name="Title 1"/>
          <p:cNvSpPr>
            <a:spLocks noGrp="1"/>
          </p:cNvSpPr>
          <p:nvPr>
            <p:ph type="title"/>
          </p:nvPr>
        </p:nvSpPr>
        <p:spPr>
          <a:xfrm>
            <a:off x="1428728" y="285728"/>
            <a:ext cx="7072362" cy="785818"/>
          </a:xfrm>
        </p:spPr>
        <p:style>
          <a:lnRef idx="0">
            <a:schemeClr val="accent4"/>
          </a:lnRef>
          <a:fillRef idx="3">
            <a:schemeClr val="accent4"/>
          </a:fillRef>
          <a:effectRef idx="3">
            <a:schemeClr val="accent4"/>
          </a:effectRef>
          <a:fontRef idx="minor">
            <a:schemeClr val="lt1"/>
          </a:fontRef>
        </p:style>
        <p:txBody>
          <a:bodyPr>
            <a:normAutofit/>
          </a:bodyPr>
          <a:lstStyle/>
          <a:p>
            <a:pPr marL="514350" indent="-514350" algn="ctr"/>
            <a:r>
              <a:rPr lang="en-IN" b="1" dirty="0" smtClean="0">
                <a:solidFill>
                  <a:srgbClr val="FFFF00"/>
                </a:solidFill>
                <a:effectLst>
                  <a:outerShdw blurRad="38100" dist="38100" dir="2700000" algn="tl">
                    <a:srgbClr val="000000">
                      <a:alpha val="43137"/>
                    </a:srgbClr>
                  </a:outerShdw>
                </a:effectLst>
              </a:rPr>
              <a:t>STATE DIAGRAM OF LIST</a:t>
            </a:r>
          </a:p>
        </p:txBody>
      </p:sp>
      <p:sp>
        <p:nvSpPr>
          <p:cNvPr id="8" name="Rectangle 7"/>
          <p:cNvSpPr/>
          <p:nvPr/>
        </p:nvSpPr>
        <p:spPr>
          <a:xfrm>
            <a:off x="2285984" y="1285860"/>
            <a:ext cx="4009431" cy="584775"/>
          </a:xfrm>
          <a:prstGeom prst="rect">
            <a:avLst/>
          </a:prstGeom>
        </p:spPr>
        <p:txBody>
          <a:bodyPr wrap="none">
            <a:spAutoFit/>
          </a:bodyPr>
          <a:lstStyle/>
          <a:p>
            <a:r>
              <a:rPr lang="en-IN" sz="3200" b="1" dirty="0" smtClean="0">
                <a:solidFill>
                  <a:schemeClr val="bg1"/>
                </a:solidFill>
                <a:effectLst>
                  <a:outerShdw blurRad="38100" dist="38100" dir="2700000" algn="tl">
                    <a:srgbClr val="000000">
                      <a:alpha val="43137"/>
                    </a:srgbClr>
                  </a:outerShdw>
                </a:effectLst>
              </a:rPr>
              <a:t>&gt;&gt;&gt;  L1 = [45,56,67,20]</a:t>
            </a:r>
          </a:p>
        </p:txBody>
      </p:sp>
      <p:sp>
        <p:nvSpPr>
          <p:cNvPr id="9" name="Rectangle 8"/>
          <p:cNvSpPr/>
          <p:nvPr/>
        </p:nvSpPr>
        <p:spPr>
          <a:xfrm>
            <a:off x="1857356" y="1928802"/>
            <a:ext cx="3852721" cy="523220"/>
          </a:xfrm>
          <a:prstGeom prst="rect">
            <a:avLst/>
          </a:prstGeom>
        </p:spPr>
        <p:txBody>
          <a:bodyPr wrap="none">
            <a:spAutoFit/>
          </a:bodyPr>
          <a:lstStyle/>
          <a:p>
            <a:r>
              <a:rPr lang="en-IN" sz="2800" b="1" dirty="0" smtClean="0">
                <a:solidFill>
                  <a:schemeClr val="bg1"/>
                </a:solidFill>
                <a:effectLst>
                  <a:outerShdw blurRad="38100" dist="38100" dir="2700000" algn="tl">
                    <a:srgbClr val="000000">
                      <a:alpha val="43137"/>
                    </a:srgbClr>
                  </a:outerShdw>
                </a:effectLst>
              </a:rPr>
              <a:t>State Diagram would be:</a:t>
            </a:r>
          </a:p>
        </p:txBody>
      </p:sp>
      <p:grpSp>
        <p:nvGrpSpPr>
          <p:cNvPr id="19" name="Group 18"/>
          <p:cNvGrpSpPr/>
          <p:nvPr/>
        </p:nvGrpSpPr>
        <p:grpSpPr>
          <a:xfrm>
            <a:off x="214282" y="2571744"/>
            <a:ext cx="2500330" cy="1000132"/>
            <a:chOff x="2714612" y="5429264"/>
            <a:chExt cx="2928926" cy="1000132"/>
          </a:xfrm>
        </p:grpSpPr>
        <p:sp>
          <p:nvSpPr>
            <p:cNvPr id="10" name="Right Arrow 9"/>
            <p:cNvSpPr/>
            <p:nvPr/>
          </p:nvSpPr>
          <p:spPr>
            <a:xfrm>
              <a:off x="2714612" y="5429264"/>
              <a:ext cx="2928926" cy="1000132"/>
            </a:xfrm>
            <a:prstGeom prst="rightArrow">
              <a:avLst/>
            </a:prstGeom>
          </p:spPr>
          <p:style>
            <a:lnRef idx="0">
              <a:schemeClr val="accent2"/>
            </a:lnRef>
            <a:fillRef idx="3">
              <a:schemeClr val="accent2"/>
            </a:fillRef>
            <a:effectRef idx="3">
              <a:schemeClr val="accent2"/>
            </a:effectRef>
            <a:fontRef idx="minor">
              <a:schemeClr val="lt1"/>
            </a:fontRef>
          </p:style>
          <p:txBody>
            <a:bodyPr rtlCol="0" anchor="ctr"/>
            <a:lstStyle/>
            <a:p>
              <a:pPr algn="ctr"/>
              <a:endParaRPr lang="en-IN"/>
            </a:p>
          </p:txBody>
        </p:sp>
        <p:sp>
          <p:nvSpPr>
            <p:cNvPr id="11" name="Rectangle 10"/>
            <p:cNvSpPr/>
            <p:nvPr/>
          </p:nvSpPr>
          <p:spPr>
            <a:xfrm>
              <a:off x="2786050" y="5687822"/>
              <a:ext cx="2405338" cy="461665"/>
            </a:xfrm>
            <a:prstGeom prst="rect">
              <a:avLst/>
            </a:prstGeom>
          </p:spPr>
          <p:txBody>
            <a:bodyPr wrap="none">
              <a:spAutoFit/>
            </a:bodyPr>
            <a:lstStyle/>
            <a:p>
              <a:pPr lvl="0"/>
              <a:r>
                <a:rPr lang="en-US" sz="2400" b="1" dirty="0" smtClean="0">
                  <a:solidFill>
                    <a:srgbClr val="FFFF00"/>
                  </a:solidFill>
                  <a:effectLst>
                    <a:outerShdw blurRad="38100" dist="38100" dir="2700000" algn="tl">
                      <a:srgbClr val="000000">
                        <a:alpha val="43137"/>
                      </a:srgbClr>
                    </a:outerShdw>
                  </a:effectLst>
                </a:rPr>
                <a:t>Forward Indexing</a:t>
              </a:r>
              <a:endParaRPr lang="en-IN" sz="2400" b="1" dirty="0">
                <a:solidFill>
                  <a:srgbClr val="FFFF00"/>
                </a:solidFill>
                <a:effectLst>
                  <a:outerShdw blurRad="38100" dist="38100" dir="2700000" algn="tl">
                    <a:srgbClr val="000000">
                      <a:alpha val="43137"/>
                    </a:srgbClr>
                  </a:outerShdw>
                </a:effectLst>
              </a:endParaRPr>
            </a:p>
          </p:txBody>
        </p:sp>
      </p:grpSp>
      <p:grpSp>
        <p:nvGrpSpPr>
          <p:cNvPr id="20" name="Group 19"/>
          <p:cNvGrpSpPr/>
          <p:nvPr/>
        </p:nvGrpSpPr>
        <p:grpSpPr>
          <a:xfrm>
            <a:off x="6286480" y="4929198"/>
            <a:ext cx="2714676" cy="1000132"/>
            <a:chOff x="4958414" y="2428868"/>
            <a:chExt cx="3786214" cy="1000132"/>
          </a:xfrm>
        </p:grpSpPr>
        <p:sp>
          <p:nvSpPr>
            <p:cNvPr id="12" name="Right Arrow 11"/>
            <p:cNvSpPr/>
            <p:nvPr/>
          </p:nvSpPr>
          <p:spPr>
            <a:xfrm rot="10800000">
              <a:off x="4958414" y="2428868"/>
              <a:ext cx="3786214" cy="1000132"/>
            </a:xfrm>
            <a:prstGeom prst="rightArrow">
              <a:avLst/>
            </a:prstGeom>
          </p:spPr>
          <p:style>
            <a:lnRef idx="0">
              <a:schemeClr val="accent3"/>
            </a:lnRef>
            <a:fillRef idx="3">
              <a:schemeClr val="accent3"/>
            </a:fillRef>
            <a:effectRef idx="3">
              <a:schemeClr val="accent3"/>
            </a:effectRef>
            <a:fontRef idx="minor">
              <a:schemeClr val="lt1"/>
            </a:fontRef>
          </p:style>
          <p:txBody>
            <a:bodyPr rtlCol="0" anchor="ctr"/>
            <a:lstStyle/>
            <a:p>
              <a:pPr algn="ctr"/>
              <a:endParaRPr lang="en-IN"/>
            </a:p>
          </p:txBody>
        </p:sp>
        <p:sp>
          <p:nvSpPr>
            <p:cNvPr id="13" name="Rectangle 12"/>
            <p:cNvSpPr/>
            <p:nvPr/>
          </p:nvSpPr>
          <p:spPr>
            <a:xfrm>
              <a:off x="5157731" y="2681583"/>
              <a:ext cx="2593273" cy="461665"/>
            </a:xfrm>
            <a:prstGeom prst="rect">
              <a:avLst/>
            </a:prstGeom>
          </p:spPr>
          <p:txBody>
            <a:bodyPr wrap="none">
              <a:spAutoFit/>
            </a:bodyPr>
            <a:lstStyle/>
            <a:p>
              <a:pPr lvl="0"/>
              <a:r>
                <a:rPr lang="en-US" sz="2400" b="1" dirty="0" smtClean="0">
                  <a:effectLst>
                    <a:outerShdw blurRad="38100" dist="38100" dir="2700000" algn="tl">
                      <a:srgbClr val="000000">
                        <a:alpha val="43137"/>
                      </a:srgbClr>
                    </a:outerShdw>
                  </a:effectLst>
                </a:rPr>
                <a:t>Backward Indexing</a:t>
              </a:r>
              <a:endParaRPr lang="en-IN" sz="2000" b="1" dirty="0">
                <a:effectLst>
                  <a:outerShdw blurRad="38100" dist="38100" dir="2700000" algn="tl">
                    <a:srgbClr val="000000">
                      <a:alpha val="43137"/>
                    </a:srgbClr>
                  </a:outerShdw>
                </a:effectLst>
              </a:endParaRPr>
            </a:p>
          </p:txBody>
        </p:sp>
      </p:grpSp>
      <p:sp>
        <p:nvSpPr>
          <p:cNvPr id="16" name="Rectangle 15"/>
          <p:cNvSpPr/>
          <p:nvPr/>
        </p:nvSpPr>
        <p:spPr>
          <a:xfrm>
            <a:off x="2714612" y="2786058"/>
            <a:ext cx="1000132" cy="571504"/>
          </a:xfrm>
          <a:prstGeom prst="rect">
            <a:avLst/>
          </a:prstGeom>
        </p:spPr>
        <p:style>
          <a:lnRef idx="0">
            <a:schemeClr val="accent2"/>
          </a:lnRef>
          <a:fillRef idx="3">
            <a:schemeClr val="accent2"/>
          </a:fillRef>
          <a:effectRef idx="3">
            <a:schemeClr val="accent2"/>
          </a:effectRef>
          <a:fontRef idx="minor">
            <a:schemeClr val="lt1"/>
          </a:fontRef>
        </p:style>
        <p:txBody>
          <a:bodyPr rtlCol="0" anchor="ctr"/>
          <a:lstStyle/>
          <a:p>
            <a:pPr algn="ctr"/>
            <a:r>
              <a:rPr lang="en-IN" sz="2800" b="1" dirty="0" smtClean="0">
                <a:effectLst>
                  <a:outerShdw blurRad="38100" dist="38100" dir="2700000" algn="tl">
                    <a:srgbClr val="000000">
                      <a:alpha val="43137"/>
                    </a:srgbClr>
                  </a:outerShdw>
                </a:effectLst>
              </a:rPr>
              <a:t>0</a:t>
            </a:r>
            <a:endParaRPr lang="en-IN" b="1" dirty="0">
              <a:effectLst>
                <a:outerShdw blurRad="38100" dist="38100" dir="2700000" algn="tl">
                  <a:srgbClr val="000000">
                    <a:alpha val="43137"/>
                  </a:srgbClr>
                </a:outerShdw>
              </a:effectLst>
            </a:endParaRPr>
          </a:p>
        </p:txBody>
      </p:sp>
      <p:sp>
        <p:nvSpPr>
          <p:cNvPr id="17" name="Rectangle 16"/>
          <p:cNvSpPr/>
          <p:nvPr/>
        </p:nvSpPr>
        <p:spPr>
          <a:xfrm>
            <a:off x="2714612" y="3571876"/>
            <a:ext cx="1000132" cy="571504"/>
          </a:xfrm>
          <a:prstGeom prst="rect">
            <a:avLst/>
          </a:prstGeom>
        </p:spPr>
        <p:style>
          <a:lnRef idx="0">
            <a:schemeClr val="accent2"/>
          </a:lnRef>
          <a:fillRef idx="3">
            <a:schemeClr val="accent2"/>
          </a:fillRef>
          <a:effectRef idx="3">
            <a:schemeClr val="accent2"/>
          </a:effectRef>
          <a:fontRef idx="minor">
            <a:schemeClr val="lt1"/>
          </a:fontRef>
        </p:style>
        <p:txBody>
          <a:bodyPr rtlCol="0" anchor="ctr"/>
          <a:lstStyle/>
          <a:p>
            <a:pPr algn="ctr"/>
            <a:r>
              <a:rPr lang="en-IN" sz="2800" b="1" dirty="0" smtClean="0">
                <a:effectLst>
                  <a:outerShdw blurRad="38100" dist="38100" dir="2700000" algn="tl">
                    <a:srgbClr val="000000">
                      <a:alpha val="43137"/>
                    </a:srgbClr>
                  </a:outerShdw>
                </a:effectLst>
              </a:rPr>
              <a:t>1</a:t>
            </a:r>
            <a:endParaRPr lang="en-IN" b="1" dirty="0">
              <a:effectLst>
                <a:outerShdw blurRad="38100" dist="38100" dir="2700000" algn="tl">
                  <a:srgbClr val="000000">
                    <a:alpha val="43137"/>
                  </a:srgbClr>
                </a:outerShdw>
              </a:effectLst>
            </a:endParaRPr>
          </a:p>
        </p:txBody>
      </p:sp>
      <p:sp>
        <p:nvSpPr>
          <p:cNvPr id="18" name="Rectangle 17"/>
          <p:cNvSpPr/>
          <p:nvPr/>
        </p:nvSpPr>
        <p:spPr>
          <a:xfrm>
            <a:off x="2714612" y="4357694"/>
            <a:ext cx="1000132" cy="571504"/>
          </a:xfrm>
          <a:prstGeom prst="rect">
            <a:avLst/>
          </a:prstGeom>
        </p:spPr>
        <p:style>
          <a:lnRef idx="0">
            <a:schemeClr val="accent2"/>
          </a:lnRef>
          <a:fillRef idx="3">
            <a:schemeClr val="accent2"/>
          </a:fillRef>
          <a:effectRef idx="3">
            <a:schemeClr val="accent2"/>
          </a:effectRef>
          <a:fontRef idx="minor">
            <a:schemeClr val="lt1"/>
          </a:fontRef>
        </p:style>
        <p:txBody>
          <a:bodyPr rtlCol="0" anchor="ctr"/>
          <a:lstStyle/>
          <a:p>
            <a:pPr algn="ctr"/>
            <a:r>
              <a:rPr lang="en-IN" sz="2800" b="1" dirty="0" smtClean="0">
                <a:effectLst>
                  <a:outerShdw blurRad="38100" dist="38100" dir="2700000" algn="tl">
                    <a:srgbClr val="000000">
                      <a:alpha val="43137"/>
                    </a:srgbClr>
                  </a:outerShdw>
                </a:effectLst>
              </a:rPr>
              <a:t>2</a:t>
            </a:r>
            <a:endParaRPr lang="en-IN" b="1" dirty="0">
              <a:effectLst>
                <a:outerShdw blurRad="38100" dist="38100" dir="2700000" algn="tl">
                  <a:srgbClr val="000000">
                    <a:alpha val="43137"/>
                  </a:srgbClr>
                </a:outerShdw>
              </a:effectLst>
            </a:endParaRPr>
          </a:p>
        </p:txBody>
      </p:sp>
      <p:sp>
        <p:nvSpPr>
          <p:cNvPr id="21" name="Rectangle 20"/>
          <p:cNvSpPr/>
          <p:nvPr/>
        </p:nvSpPr>
        <p:spPr>
          <a:xfrm>
            <a:off x="2714612" y="5143512"/>
            <a:ext cx="1000132" cy="571504"/>
          </a:xfrm>
          <a:prstGeom prst="rect">
            <a:avLst/>
          </a:prstGeom>
        </p:spPr>
        <p:style>
          <a:lnRef idx="0">
            <a:schemeClr val="accent2"/>
          </a:lnRef>
          <a:fillRef idx="3">
            <a:schemeClr val="accent2"/>
          </a:fillRef>
          <a:effectRef idx="3">
            <a:schemeClr val="accent2"/>
          </a:effectRef>
          <a:fontRef idx="minor">
            <a:schemeClr val="lt1"/>
          </a:fontRef>
        </p:style>
        <p:txBody>
          <a:bodyPr rtlCol="0" anchor="ctr"/>
          <a:lstStyle/>
          <a:p>
            <a:pPr algn="ctr"/>
            <a:r>
              <a:rPr lang="en-IN" sz="2800" b="1" dirty="0" smtClean="0">
                <a:effectLst>
                  <a:outerShdw blurRad="38100" dist="38100" dir="2700000" algn="tl">
                    <a:srgbClr val="000000">
                      <a:alpha val="43137"/>
                    </a:srgbClr>
                  </a:outerShdw>
                </a:effectLst>
              </a:rPr>
              <a:t>3</a:t>
            </a:r>
            <a:endParaRPr lang="en-IN" b="1" dirty="0">
              <a:effectLst>
                <a:outerShdw blurRad="38100" dist="38100" dir="2700000" algn="tl">
                  <a:srgbClr val="000000">
                    <a:alpha val="43137"/>
                  </a:srgbClr>
                </a:outerShdw>
              </a:effectLst>
            </a:endParaRPr>
          </a:p>
        </p:txBody>
      </p:sp>
      <p:sp>
        <p:nvSpPr>
          <p:cNvPr id="22" name="Rectangle 21"/>
          <p:cNvSpPr/>
          <p:nvPr/>
        </p:nvSpPr>
        <p:spPr>
          <a:xfrm>
            <a:off x="5214942" y="2786058"/>
            <a:ext cx="1000132" cy="571504"/>
          </a:xfrm>
          <a:prstGeom prst="rect">
            <a:avLst/>
          </a:prstGeom>
        </p:spPr>
        <p:style>
          <a:lnRef idx="0">
            <a:schemeClr val="accent3"/>
          </a:lnRef>
          <a:fillRef idx="3">
            <a:schemeClr val="accent3"/>
          </a:fillRef>
          <a:effectRef idx="3">
            <a:schemeClr val="accent3"/>
          </a:effectRef>
          <a:fontRef idx="minor">
            <a:schemeClr val="lt1"/>
          </a:fontRef>
        </p:style>
        <p:txBody>
          <a:bodyPr rtlCol="0" anchor="ctr"/>
          <a:lstStyle/>
          <a:p>
            <a:pPr algn="ctr"/>
            <a:r>
              <a:rPr lang="en-IN" sz="2800" b="1" dirty="0" smtClean="0">
                <a:effectLst>
                  <a:outerShdw blurRad="38100" dist="38100" dir="2700000" algn="tl">
                    <a:srgbClr val="000000">
                      <a:alpha val="43137"/>
                    </a:srgbClr>
                  </a:outerShdw>
                </a:effectLst>
              </a:rPr>
              <a:t>-4</a:t>
            </a:r>
            <a:endParaRPr lang="en-IN" b="1" dirty="0">
              <a:effectLst>
                <a:outerShdw blurRad="38100" dist="38100" dir="2700000" algn="tl">
                  <a:srgbClr val="000000">
                    <a:alpha val="43137"/>
                  </a:srgbClr>
                </a:outerShdw>
              </a:effectLst>
            </a:endParaRPr>
          </a:p>
        </p:txBody>
      </p:sp>
      <p:sp>
        <p:nvSpPr>
          <p:cNvPr id="23" name="Rectangle 22"/>
          <p:cNvSpPr/>
          <p:nvPr/>
        </p:nvSpPr>
        <p:spPr>
          <a:xfrm>
            <a:off x="5214942" y="3571876"/>
            <a:ext cx="1000132" cy="571504"/>
          </a:xfrm>
          <a:prstGeom prst="rect">
            <a:avLst/>
          </a:prstGeom>
        </p:spPr>
        <p:style>
          <a:lnRef idx="0">
            <a:schemeClr val="accent3"/>
          </a:lnRef>
          <a:fillRef idx="3">
            <a:schemeClr val="accent3"/>
          </a:fillRef>
          <a:effectRef idx="3">
            <a:schemeClr val="accent3"/>
          </a:effectRef>
          <a:fontRef idx="minor">
            <a:schemeClr val="lt1"/>
          </a:fontRef>
        </p:style>
        <p:txBody>
          <a:bodyPr rtlCol="0" anchor="ctr"/>
          <a:lstStyle/>
          <a:p>
            <a:pPr algn="ctr"/>
            <a:r>
              <a:rPr lang="en-IN" sz="2800" b="1" dirty="0" smtClean="0">
                <a:effectLst>
                  <a:outerShdw blurRad="38100" dist="38100" dir="2700000" algn="tl">
                    <a:srgbClr val="000000">
                      <a:alpha val="43137"/>
                    </a:srgbClr>
                  </a:outerShdw>
                </a:effectLst>
              </a:rPr>
              <a:t>-3</a:t>
            </a:r>
            <a:endParaRPr lang="en-IN" b="1" dirty="0">
              <a:effectLst>
                <a:outerShdw blurRad="38100" dist="38100" dir="2700000" algn="tl">
                  <a:srgbClr val="000000">
                    <a:alpha val="43137"/>
                  </a:srgbClr>
                </a:outerShdw>
              </a:effectLst>
            </a:endParaRPr>
          </a:p>
        </p:txBody>
      </p:sp>
      <p:sp>
        <p:nvSpPr>
          <p:cNvPr id="24" name="Rectangle 23"/>
          <p:cNvSpPr/>
          <p:nvPr/>
        </p:nvSpPr>
        <p:spPr>
          <a:xfrm>
            <a:off x="5214942" y="4357694"/>
            <a:ext cx="1000132" cy="571504"/>
          </a:xfrm>
          <a:prstGeom prst="rect">
            <a:avLst/>
          </a:prstGeom>
        </p:spPr>
        <p:style>
          <a:lnRef idx="0">
            <a:schemeClr val="accent3"/>
          </a:lnRef>
          <a:fillRef idx="3">
            <a:schemeClr val="accent3"/>
          </a:fillRef>
          <a:effectRef idx="3">
            <a:schemeClr val="accent3"/>
          </a:effectRef>
          <a:fontRef idx="minor">
            <a:schemeClr val="lt1"/>
          </a:fontRef>
        </p:style>
        <p:txBody>
          <a:bodyPr rtlCol="0" anchor="ctr"/>
          <a:lstStyle/>
          <a:p>
            <a:pPr algn="ctr"/>
            <a:r>
              <a:rPr lang="en-IN" sz="2800" b="1" dirty="0" smtClean="0">
                <a:effectLst>
                  <a:outerShdw blurRad="38100" dist="38100" dir="2700000" algn="tl">
                    <a:srgbClr val="000000">
                      <a:alpha val="43137"/>
                    </a:srgbClr>
                  </a:outerShdw>
                </a:effectLst>
              </a:rPr>
              <a:t>-2</a:t>
            </a:r>
            <a:endParaRPr lang="en-IN" b="1" dirty="0">
              <a:effectLst>
                <a:outerShdw blurRad="38100" dist="38100" dir="2700000" algn="tl">
                  <a:srgbClr val="000000">
                    <a:alpha val="43137"/>
                  </a:srgbClr>
                </a:outerShdw>
              </a:effectLst>
            </a:endParaRPr>
          </a:p>
        </p:txBody>
      </p:sp>
      <p:sp>
        <p:nvSpPr>
          <p:cNvPr id="25" name="Rectangle 24"/>
          <p:cNvSpPr/>
          <p:nvPr/>
        </p:nvSpPr>
        <p:spPr>
          <a:xfrm>
            <a:off x="5214942" y="5143512"/>
            <a:ext cx="1000132" cy="571504"/>
          </a:xfrm>
          <a:prstGeom prst="rect">
            <a:avLst/>
          </a:prstGeom>
        </p:spPr>
        <p:style>
          <a:lnRef idx="0">
            <a:schemeClr val="accent3"/>
          </a:lnRef>
          <a:fillRef idx="3">
            <a:schemeClr val="accent3"/>
          </a:fillRef>
          <a:effectRef idx="3">
            <a:schemeClr val="accent3"/>
          </a:effectRef>
          <a:fontRef idx="minor">
            <a:schemeClr val="lt1"/>
          </a:fontRef>
        </p:style>
        <p:txBody>
          <a:bodyPr rtlCol="0" anchor="ctr"/>
          <a:lstStyle/>
          <a:p>
            <a:pPr algn="ctr"/>
            <a:r>
              <a:rPr lang="en-IN" sz="2800" b="1" dirty="0" smtClean="0">
                <a:solidFill>
                  <a:schemeClr val="bg1"/>
                </a:solidFill>
                <a:effectLst>
                  <a:outerShdw blurRad="38100" dist="38100" dir="2700000" algn="tl">
                    <a:srgbClr val="000000">
                      <a:alpha val="43137"/>
                    </a:srgbClr>
                  </a:outerShdw>
                </a:effectLst>
              </a:rPr>
              <a:t>-1</a:t>
            </a:r>
            <a:endParaRPr lang="en-IN" b="1" dirty="0">
              <a:solidFill>
                <a:schemeClr val="bg1"/>
              </a:solidFill>
              <a:effectLst>
                <a:outerShdw blurRad="38100" dist="38100" dir="2700000" algn="tl">
                  <a:srgbClr val="000000">
                    <a:alpha val="43137"/>
                  </a:srgbClr>
                </a:outerShdw>
              </a:effectLst>
            </a:endParaRPr>
          </a:p>
        </p:txBody>
      </p:sp>
      <p:sp>
        <p:nvSpPr>
          <p:cNvPr id="26" name="Rectangle 25"/>
          <p:cNvSpPr/>
          <p:nvPr/>
        </p:nvSpPr>
        <p:spPr>
          <a:xfrm>
            <a:off x="3929058" y="2786058"/>
            <a:ext cx="1000132" cy="571504"/>
          </a:xfrm>
          <a:prstGeom prst="rect">
            <a:avLst/>
          </a:prstGeom>
        </p:spPr>
        <p:style>
          <a:lnRef idx="0">
            <a:schemeClr val="accent6"/>
          </a:lnRef>
          <a:fillRef idx="3">
            <a:schemeClr val="accent6"/>
          </a:fillRef>
          <a:effectRef idx="3">
            <a:schemeClr val="accent6"/>
          </a:effectRef>
          <a:fontRef idx="minor">
            <a:schemeClr val="lt1"/>
          </a:fontRef>
        </p:style>
        <p:txBody>
          <a:bodyPr rtlCol="0" anchor="ctr"/>
          <a:lstStyle/>
          <a:p>
            <a:pPr algn="ctr"/>
            <a:r>
              <a:rPr lang="en-IN" sz="2800" b="1" dirty="0" smtClean="0">
                <a:solidFill>
                  <a:schemeClr val="bg1"/>
                </a:solidFill>
                <a:effectLst>
                  <a:outerShdw blurRad="38100" dist="38100" dir="2700000" algn="tl">
                    <a:srgbClr val="000000">
                      <a:alpha val="43137"/>
                    </a:srgbClr>
                  </a:outerShdw>
                </a:effectLst>
              </a:rPr>
              <a:t>45</a:t>
            </a:r>
            <a:endParaRPr lang="en-IN" b="1" dirty="0">
              <a:solidFill>
                <a:schemeClr val="bg1"/>
              </a:solidFill>
              <a:effectLst>
                <a:outerShdw blurRad="38100" dist="38100" dir="2700000" algn="tl">
                  <a:srgbClr val="000000">
                    <a:alpha val="43137"/>
                  </a:srgbClr>
                </a:outerShdw>
              </a:effectLst>
            </a:endParaRPr>
          </a:p>
        </p:txBody>
      </p:sp>
      <p:sp>
        <p:nvSpPr>
          <p:cNvPr id="27" name="Rectangle 26"/>
          <p:cNvSpPr/>
          <p:nvPr/>
        </p:nvSpPr>
        <p:spPr>
          <a:xfrm>
            <a:off x="3929058" y="3571876"/>
            <a:ext cx="1000132" cy="571504"/>
          </a:xfrm>
          <a:prstGeom prst="rect">
            <a:avLst/>
          </a:prstGeom>
        </p:spPr>
        <p:style>
          <a:lnRef idx="0">
            <a:schemeClr val="accent6"/>
          </a:lnRef>
          <a:fillRef idx="3">
            <a:schemeClr val="accent6"/>
          </a:fillRef>
          <a:effectRef idx="3">
            <a:schemeClr val="accent6"/>
          </a:effectRef>
          <a:fontRef idx="minor">
            <a:schemeClr val="lt1"/>
          </a:fontRef>
        </p:style>
        <p:txBody>
          <a:bodyPr rtlCol="0" anchor="ctr"/>
          <a:lstStyle/>
          <a:p>
            <a:pPr algn="ctr"/>
            <a:r>
              <a:rPr lang="en-IN" sz="2800" b="1" dirty="0" smtClean="0">
                <a:solidFill>
                  <a:schemeClr val="bg1"/>
                </a:solidFill>
                <a:effectLst>
                  <a:outerShdw blurRad="38100" dist="38100" dir="2700000" algn="tl">
                    <a:srgbClr val="000000">
                      <a:alpha val="43137"/>
                    </a:srgbClr>
                  </a:outerShdw>
                </a:effectLst>
              </a:rPr>
              <a:t>56</a:t>
            </a:r>
            <a:endParaRPr lang="en-IN" dirty="0"/>
          </a:p>
        </p:txBody>
      </p:sp>
      <p:sp>
        <p:nvSpPr>
          <p:cNvPr id="28" name="Rectangle 27"/>
          <p:cNvSpPr/>
          <p:nvPr/>
        </p:nvSpPr>
        <p:spPr>
          <a:xfrm>
            <a:off x="3929058" y="4357694"/>
            <a:ext cx="1000132" cy="571504"/>
          </a:xfrm>
          <a:prstGeom prst="rect">
            <a:avLst/>
          </a:prstGeom>
        </p:spPr>
        <p:style>
          <a:lnRef idx="0">
            <a:schemeClr val="accent6"/>
          </a:lnRef>
          <a:fillRef idx="3">
            <a:schemeClr val="accent6"/>
          </a:fillRef>
          <a:effectRef idx="3">
            <a:schemeClr val="accent6"/>
          </a:effectRef>
          <a:fontRef idx="minor">
            <a:schemeClr val="lt1"/>
          </a:fontRef>
        </p:style>
        <p:txBody>
          <a:bodyPr rtlCol="0" anchor="ctr"/>
          <a:lstStyle/>
          <a:p>
            <a:pPr algn="ctr"/>
            <a:r>
              <a:rPr lang="en-IN" sz="2800" b="1" dirty="0" smtClean="0">
                <a:effectLst>
                  <a:outerShdw blurRad="38100" dist="38100" dir="2700000" algn="tl">
                    <a:srgbClr val="000000">
                      <a:alpha val="43137"/>
                    </a:srgbClr>
                  </a:outerShdw>
                </a:effectLst>
              </a:rPr>
              <a:t>67</a:t>
            </a:r>
            <a:endParaRPr lang="en-IN" b="1" dirty="0">
              <a:effectLst>
                <a:outerShdw blurRad="38100" dist="38100" dir="2700000" algn="tl">
                  <a:srgbClr val="000000">
                    <a:alpha val="43137"/>
                  </a:srgbClr>
                </a:outerShdw>
              </a:effectLst>
            </a:endParaRPr>
          </a:p>
        </p:txBody>
      </p:sp>
      <p:sp>
        <p:nvSpPr>
          <p:cNvPr id="29" name="Rectangle 28"/>
          <p:cNvSpPr/>
          <p:nvPr/>
        </p:nvSpPr>
        <p:spPr>
          <a:xfrm>
            <a:off x="3929058" y="5143512"/>
            <a:ext cx="1000132" cy="571504"/>
          </a:xfrm>
          <a:prstGeom prst="rect">
            <a:avLst/>
          </a:prstGeom>
        </p:spPr>
        <p:style>
          <a:lnRef idx="0">
            <a:schemeClr val="accent6"/>
          </a:lnRef>
          <a:fillRef idx="3">
            <a:schemeClr val="accent6"/>
          </a:fillRef>
          <a:effectRef idx="3">
            <a:schemeClr val="accent6"/>
          </a:effectRef>
          <a:fontRef idx="minor">
            <a:schemeClr val="lt1"/>
          </a:fontRef>
        </p:style>
        <p:txBody>
          <a:bodyPr rtlCol="0" anchor="ctr"/>
          <a:lstStyle/>
          <a:p>
            <a:pPr algn="ctr"/>
            <a:r>
              <a:rPr lang="en-IN" sz="2800" b="1" dirty="0" smtClean="0">
                <a:effectLst>
                  <a:outerShdw blurRad="38100" dist="38100" dir="2700000" algn="tl">
                    <a:srgbClr val="000000">
                      <a:alpha val="43137"/>
                    </a:srgbClr>
                  </a:outerShdw>
                </a:effectLst>
              </a:rPr>
              <a:t>20</a:t>
            </a:r>
            <a:endParaRPr lang="en-IN" b="1" dirty="0">
              <a:effectLst>
                <a:outerShdw blurRad="38100" dist="38100" dir="2700000" algn="tl">
                  <a:srgbClr val="000000">
                    <a:alpha val="43137"/>
                  </a:srgbClr>
                </a:outerShdw>
              </a:effectLst>
            </a:endParaRPr>
          </a:p>
        </p:txBody>
      </p:sp>
      <p:cxnSp>
        <p:nvCxnSpPr>
          <p:cNvPr id="32" name="Straight Arrow Connector 31"/>
          <p:cNvCxnSpPr/>
          <p:nvPr/>
        </p:nvCxnSpPr>
        <p:spPr>
          <a:xfrm flipV="1">
            <a:off x="928662" y="4572008"/>
            <a:ext cx="1643074" cy="1143008"/>
          </a:xfrm>
          <a:prstGeom prst="straightConnector1">
            <a:avLst/>
          </a:prstGeom>
          <a:ln w="101600">
            <a:solidFill>
              <a:schemeClr val="bg1"/>
            </a:solidFill>
            <a:tailEnd type="arrow"/>
          </a:ln>
        </p:spPr>
        <p:style>
          <a:lnRef idx="1">
            <a:schemeClr val="accent1"/>
          </a:lnRef>
          <a:fillRef idx="0">
            <a:schemeClr val="accent1"/>
          </a:fillRef>
          <a:effectRef idx="0">
            <a:schemeClr val="accent1"/>
          </a:effectRef>
          <a:fontRef idx="minor">
            <a:schemeClr val="tx1"/>
          </a:fontRef>
        </p:style>
      </p:cxnSp>
      <p:sp>
        <p:nvSpPr>
          <p:cNvPr id="33" name="Rectangle 32"/>
          <p:cNvSpPr/>
          <p:nvPr/>
        </p:nvSpPr>
        <p:spPr>
          <a:xfrm>
            <a:off x="71406" y="5763300"/>
            <a:ext cx="1872307" cy="523220"/>
          </a:xfrm>
          <a:prstGeom prst="rect">
            <a:avLst/>
          </a:prstGeom>
        </p:spPr>
        <p:style>
          <a:lnRef idx="0">
            <a:schemeClr val="dk1"/>
          </a:lnRef>
          <a:fillRef idx="3">
            <a:schemeClr val="dk1"/>
          </a:fillRef>
          <a:effectRef idx="3">
            <a:schemeClr val="dk1"/>
          </a:effectRef>
          <a:fontRef idx="minor">
            <a:schemeClr val="lt1"/>
          </a:fontRef>
        </p:style>
        <p:txBody>
          <a:bodyPr wrap="none">
            <a:spAutoFit/>
          </a:bodyPr>
          <a:lstStyle/>
          <a:p>
            <a:r>
              <a:rPr lang="en-IN" sz="2800" b="1" dirty="0" smtClean="0">
                <a:solidFill>
                  <a:schemeClr val="bg1"/>
                </a:solidFill>
                <a:effectLst>
                  <a:outerShdw blurRad="38100" dist="38100" dir="2700000" algn="tl">
                    <a:srgbClr val="000000">
                      <a:alpha val="43137"/>
                    </a:srgbClr>
                  </a:outerShdw>
                </a:effectLst>
              </a:rPr>
              <a:t> LIST INDEX</a:t>
            </a:r>
          </a:p>
        </p:txBody>
      </p:sp>
      <p:cxnSp>
        <p:nvCxnSpPr>
          <p:cNvPr id="34" name="Straight Arrow Connector 33"/>
          <p:cNvCxnSpPr/>
          <p:nvPr/>
        </p:nvCxnSpPr>
        <p:spPr>
          <a:xfrm rot="16200000" flipV="1">
            <a:off x="4714876" y="5572140"/>
            <a:ext cx="785818" cy="785818"/>
          </a:xfrm>
          <a:prstGeom prst="straightConnector1">
            <a:avLst/>
          </a:prstGeom>
          <a:ln w="101600">
            <a:solidFill>
              <a:schemeClr val="bg1"/>
            </a:solidFill>
            <a:tailEnd type="arrow"/>
          </a:ln>
        </p:spPr>
        <p:style>
          <a:lnRef idx="1">
            <a:schemeClr val="accent1"/>
          </a:lnRef>
          <a:fillRef idx="0">
            <a:schemeClr val="accent1"/>
          </a:fillRef>
          <a:effectRef idx="0">
            <a:schemeClr val="accent1"/>
          </a:effectRef>
          <a:fontRef idx="minor">
            <a:schemeClr val="tx1"/>
          </a:fontRef>
        </p:style>
      </p:cxnSp>
      <p:sp>
        <p:nvSpPr>
          <p:cNvPr id="36" name="Rectangle 35"/>
          <p:cNvSpPr/>
          <p:nvPr/>
        </p:nvSpPr>
        <p:spPr>
          <a:xfrm>
            <a:off x="5500694" y="6143644"/>
            <a:ext cx="2321020" cy="523220"/>
          </a:xfrm>
          <a:prstGeom prst="rect">
            <a:avLst/>
          </a:prstGeom>
        </p:spPr>
        <p:style>
          <a:lnRef idx="0">
            <a:schemeClr val="dk1"/>
          </a:lnRef>
          <a:fillRef idx="3">
            <a:schemeClr val="dk1"/>
          </a:fillRef>
          <a:effectRef idx="3">
            <a:schemeClr val="dk1"/>
          </a:effectRef>
          <a:fontRef idx="minor">
            <a:schemeClr val="lt1"/>
          </a:fontRef>
        </p:style>
        <p:txBody>
          <a:bodyPr wrap="none">
            <a:spAutoFit/>
          </a:bodyPr>
          <a:lstStyle/>
          <a:p>
            <a:r>
              <a:rPr lang="en-IN" sz="2800" b="1" dirty="0" smtClean="0">
                <a:solidFill>
                  <a:schemeClr val="bg1"/>
                </a:solidFill>
                <a:effectLst>
                  <a:outerShdw blurRad="38100" dist="38100" dir="2700000" algn="tl">
                    <a:srgbClr val="000000">
                      <a:alpha val="43137"/>
                    </a:srgbClr>
                  </a:outerShdw>
                </a:effectLst>
              </a:rPr>
              <a:t> LIST elements</a:t>
            </a:r>
          </a:p>
        </p:txBody>
      </p:sp>
    </p:spTree>
    <p:extLst>
      <p:ext uri="{BB962C8B-B14F-4D97-AF65-F5344CB8AC3E}">
        <p14:creationId xmlns:p14="http://schemas.microsoft.com/office/powerpoint/2010/main" xmlns="" val="1101633878"/>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4" cstate="print">
            <a:lum/>
          </a:blip>
          <a:srcRect/>
          <a:stretch>
            <a:fillRect/>
          </a:stretch>
        </a:blipFill>
        <a:effectLst/>
      </p:bgPr>
    </p:bg>
    <p:spTree>
      <p:nvGrpSpPr>
        <p:cNvPr id="1" name=""/>
        <p:cNvGrpSpPr/>
        <p:nvPr/>
      </p:nvGrpSpPr>
      <p:grpSpPr>
        <a:xfrm>
          <a:off x="0" y="0"/>
          <a:ext cx="0" cy="0"/>
          <a:chOff x="0" y="0"/>
          <a:chExt cx="0" cy="0"/>
        </a:xfrm>
      </p:grpSpPr>
      <p:sp>
        <p:nvSpPr>
          <p:cNvPr id="30" name="Rectangle 29"/>
          <p:cNvSpPr/>
          <p:nvPr/>
        </p:nvSpPr>
        <p:spPr>
          <a:xfrm>
            <a:off x="2285984" y="2428868"/>
            <a:ext cx="5072098" cy="3286148"/>
          </a:xfrm>
          <a:prstGeom prst="rect">
            <a:avLst/>
          </a:prstGeom>
        </p:spPr>
        <p:style>
          <a:lnRef idx="0">
            <a:schemeClr val="accent5"/>
          </a:lnRef>
          <a:fillRef idx="3">
            <a:schemeClr val="accent5"/>
          </a:fillRef>
          <a:effectRef idx="3">
            <a:schemeClr val="accent5"/>
          </a:effectRef>
          <a:fontRef idx="minor">
            <a:schemeClr val="lt1"/>
          </a:fontRef>
        </p:style>
        <p:txBody>
          <a:bodyPr rtlCol="0" anchor="ctr"/>
          <a:lstStyle/>
          <a:p>
            <a:pPr algn="ctr"/>
            <a:endParaRPr lang="en-IN"/>
          </a:p>
        </p:txBody>
      </p:sp>
      <p:sp>
        <p:nvSpPr>
          <p:cNvPr id="6" name="Title 1"/>
          <p:cNvSpPr>
            <a:spLocks noGrp="1"/>
          </p:cNvSpPr>
          <p:nvPr>
            <p:ph type="title"/>
          </p:nvPr>
        </p:nvSpPr>
        <p:spPr>
          <a:xfrm>
            <a:off x="1428728" y="285728"/>
            <a:ext cx="7072362" cy="785818"/>
          </a:xfrm>
        </p:spPr>
        <p:style>
          <a:lnRef idx="0">
            <a:schemeClr val="accent4"/>
          </a:lnRef>
          <a:fillRef idx="3">
            <a:schemeClr val="accent4"/>
          </a:fillRef>
          <a:effectRef idx="3">
            <a:schemeClr val="accent4"/>
          </a:effectRef>
          <a:fontRef idx="minor">
            <a:schemeClr val="lt1"/>
          </a:fontRef>
        </p:style>
        <p:txBody>
          <a:bodyPr>
            <a:normAutofit/>
          </a:bodyPr>
          <a:lstStyle/>
          <a:p>
            <a:pPr marL="514350" indent="-514350" algn="ctr"/>
            <a:r>
              <a:rPr lang="en-IN" b="1" dirty="0" smtClean="0">
                <a:solidFill>
                  <a:srgbClr val="FFFF00"/>
                </a:solidFill>
                <a:effectLst>
                  <a:outerShdw blurRad="38100" dist="38100" dir="2700000" algn="tl">
                    <a:srgbClr val="000000">
                      <a:alpha val="43137"/>
                    </a:srgbClr>
                  </a:outerShdw>
                </a:effectLst>
              </a:rPr>
              <a:t>STATE DIAGRAM OF LIST</a:t>
            </a:r>
          </a:p>
        </p:txBody>
      </p:sp>
      <p:sp>
        <p:nvSpPr>
          <p:cNvPr id="8" name="Rectangle 7"/>
          <p:cNvSpPr/>
          <p:nvPr/>
        </p:nvSpPr>
        <p:spPr>
          <a:xfrm>
            <a:off x="2285984" y="1285860"/>
            <a:ext cx="6533840" cy="584775"/>
          </a:xfrm>
          <a:prstGeom prst="rect">
            <a:avLst/>
          </a:prstGeom>
        </p:spPr>
        <p:txBody>
          <a:bodyPr wrap="none">
            <a:spAutoFit/>
          </a:bodyPr>
          <a:lstStyle/>
          <a:p>
            <a:r>
              <a:rPr lang="en-IN" sz="3200" b="1" dirty="0" smtClean="0">
                <a:solidFill>
                  <a:schemeClr val="bg1"/>
                </a:solidFill>
                <a:effectLst>
                  <a:outerShdw blurRad="38100" dist="38100" dir="2700000" algn="tl">
                    <a:srgbClr val="000000">
                      <a:alpha val="43137"/>
                    </a:srgbClr>
                  </a:outerShdw>
                </a:effectLst>
              </a:rPr>
              <a:t>&gt;&gt;&gt;  L2 = [“</a:t>
            </a:r>
            <a:r>
              <a:rPr lang="en-IN" sz="3200" b="1" dirty="0" err="1" smtClean="0">
                <a:solidFill>
                  <a:schemeClr val="bg1"/>
                </a:solidFill>
                <a:effectLst>
                  <a:outerShdw blurRad="38100" dist="38100" dir="2700000" algn="tl">
                    <a:srgbClr val="000000">
                      <a:alpha val="43137"/>
                    </a:srgbClr>
                  </a:outerShdw>
                </a:effectLst>
              </a:rPr>
              <a:t>Mouse”,Pendrive”,”RAM</a:t>
            </a:r>
            <a:r>
              <a:rPr lang="en-IN" sz="3200" b="1" dirty="0" smtClean="0">
                <a:solidFill>
                  <a:schemeClr val="bg1"/>
                </a:solidFill>
                <a:effectLst>
                  <a:outerShdw blurRad="38100" dist="38100" dir="2700000" algn="tl">
                    <a:srgbClr val="000000">
                      <a:alpha val="43137"/>
                    </a:srgbClr>
                  </a:outerShdw>
                </a:effectLst>
              </a:rPr>
              <a:t>”]</a:t>
            </a:r>
          </a:p>
        </p:txBody>
      </p:sp>
      <p:sp>
        <p:nvSpPr>
          <p:cNvPr id="9" name="Rectangle 8"/>
          <p:cNvSpPr/>
          <p:nvPr/>
        </p:nvSpPr>
        <p:spPr>
          <a:xfrm>
            <a:off x="1857356" y="1928802"/>
            <a:ext cx="3852721" cy="523220"/>
          </a:xfrm>
          <a:prstGeom prst="rect">
            <a:avLst/>
          </a:prstGeom>
        </p:spPr>
        <p:txBody>
          <a:bodyPr wrap="none">
            <a:spAutoFit/>
          </a:bodyPr>
          <a:lstStyle/>
          <a:p>
            <a:r>
              <a:rPr lang="en-IN" sz="2800" b="1" dirty="0" smtClean="0">
                <a:solidFill>
                  <a:schemeClr val="bg1"/>
                </a:solidFill>
                <a:effectLst>
                  <a:outerShdw blurRad="38100" dist="38100" dir="2700000" algn="tl">
                    <a:srgbClr val="000000">
                      <a:alpha val="43137"/>
                    </a:srgbClr>
                  </a:outerShdw>
                </a:effectLst>
              </a:rPr>
              <a:t>State Diagram would be:</a:t>
            </a:r>
          </a:p>
        </p:txBody>
      </p:sp>
      <p:grpSp>
        <p:nvGrpSpPr>
          <p:cNvPr id="2" name="Group 18"/>
          <p:cNvGrpSpPr/>
          <p:nvPr/>
        </p:nvGrpSpPr>
        <p:grpSpPr>
          <a:xfrm>
            <a:off x="0" y="2571744"/>
            <a:ext cx="2643174" cy="1000132"/>
            <a:chOff x="2714612" y="5429264"/>
            <a:chExt cx="2928926" cy="1000132"/>
          </a:xfrm>
        </p:grpSpPr>
        <p:sp>
          <p:nvSpPr>
            <p:cNvPr id="10" name="Right Arrow 9"/>
            <p:cNvSpPr/>
            <p:nvPr/>
          </p:nvSpPr>
          <p:spPr>
            <a:xfrm>
              <a:off x="2714612" y="5429264"/>
              <a:ext cx="2928926" cy="1000132"/>
            </a:xfrm>
            <a:prstGeom prst="rightArrow">
              <a:avLst/>
            </a:prstGeom>
          </p:spPr>
          <p:style>
            <a:lnRef idx="0">
              <a:schemeClr val="accent2"/>
            </a:lnRef>
            <a:fillRef idx="3">
              <a:schemeClr val="accent2"/>
            </a:fillRef>
            <a:effectRef idx="3">
              <a:schemeClr val="accent2"/>
            </a:effectRef>
            <a:fontRef idx="minor">
              <a:schemeClr val="lt1"/>
            </a:fontRef>
          </p:style>
          <p:txBody>
            <a:bodyPr rtlCol="0" anchor="ctr"/>
            <a:lstStyle/>
            <a:p>
              <a:pPr algn="ctr"/>
              <a:endParaRPr lang="en-IN"/>
            </a:p>
          </p:txBody>
        </p:sp>
        <p:sp>
          <p:nvSpPr>
            <p:cNvPr id="11" name="Rectangle 10"/>
            <p:cNvSpPr/>
            <p:nvPr/>
          </p:nvSpPr>
          <p:spPr>
            <a:xfrm>
              <a:off x="2786050" y="5687822"/>
              <a:ext cx="2405338" cy="461665"/>
            </a:xfrm>
            <a:prstGeom prst="rect">
              <a:avLst/>
            </a:prstGeom>
          </p:spPr>
          <p:txBody>
            <a:bodyPr wrap="none">
              <a:spAutoFit/>
            </a:bodyPr>
            <a:lstStyle/>
            <a:p>
              <a:pPr lvl="0"/>
              <a:r>
                <a:rPr lang="en-US" sz="2400" b="1" dirty="0" smtClean="0">
                  <a:solidFill>
                    <a:srgbClr val="FFFF00"/>
                  </a:solidFill>
                  <a:effectLst>
                    <a:outerShdw blurRad="38100" dist="38100" dir="2700000" algn="tl">
                      <a:srgbClr val="000000">
                        <a:alpha val="43137"/>
                      </a:srgbClr>
                    </a:outerShdw>
                  </a:effectLst>
                </a:rPr>
                <a:t>Forward Indexing</a:t>
              </a:r>
              <a:endParaRPr lang="en-IN" sz="2400" b="1" dirty="0">
                <a:solidFill>
                  <a:srgbClr val="FFFF00"/>
                </a:solidFill>
                <a:effectLst>
                  <a:outerShdw blurRad="38100" dist="38100" dir="2700000" algn="tl">
                    <a:srgbClr val="000000">
                      <a:alpha val="43137"/>
                    </a:srgbClr>
                  </a:outerShdw>
                </a:effectLst>
              </a:endParaRPr>
            </a:p>
          </p:txBody>
        </p:sp>
      </p:grpSp>
      <p:grpSp>
        <p:nvGrpSpPr>
          <p:cNvPr id="3" name="Group 19"/>
          <p:cNvGrpSpPr/>
          <p:nvPr/>
        </p:nvGrpSpPr>
        <p:grpSpPr>
          <a:xfrm>
            <a:off x="6286480" y="4929198"/>
            <a:ext cx="2714676" cy="1000132"/>
            <a:chOff x="4958414" y="2428868"/>
            <a:chExt cx="3786214" cy="1000132"/>
          </a:xfrm>
        </p:grpSpPr>
        <p:sp>
          <p:nvSpPr>
            <p:cNvPr id="12" name="Right Arrow 11"/>
            <p:cNvSpPr/>
            <p:nvPr/>
          </p:nvSpPr>
          <p:spPr>
            <a:xfrm rot="10800000">
              <a:off x="4958414" y="2428868"/>
              <a:ext cx="3786214" cy="1000132"/>
            </a:xfrm>
            <a:prstGeom prst="rightArrow">
              <a:avLst/>
            </a:prstGeom>
          </p:spPr>
          <p:style>
            <a:lnRef idx="0">
              <a:schemeClr val="accent3"/>
            </a:lnRef>
            <a:fillRef idx="3">
              <a:schemeClr val="accent3"/>
            </a:fillRef>
            <a:effectRef idx="3">
              <a:schemeClr val="accent3"/>
            </a:effectRef>
            <a:fontRef idx="minor">
              <a:schemeClr val="lt1"/>
            </a:fontRef>
          </p:style>
          <p:txBody>
            <a:bodyPr rtlCol="0" anchor="ctr"/>
            <a:lstStyle/>
            <a:p>
              <a:pPr algn="ctr"/>
              <a:endParaRPr lang="en-IN"/>
            </a:p>
          </p:txBody>
        </p:sp>
        <p:sp>
          <p:nvSpPr>
            <p:cNvPr id="13" name="Rectangle 12"/>
            <p:cNvSpPr/>
            <p:nvPr/>
          </p:nvSpPr>
          <p:spPr>
            <a:xfrm>
              <a:off x="5157731" y="2681583"/>
              <a:ext cx="2593273" cy="461665"/>
            </a:xfrm>
            <a:prstGeom prst="rect">
              <a:avLst/>
            </a:prstGeom>
          </p:spPr>
          <p:txBody>
            <a:bodyPr wrap="none">
              <a:spAutoFit/>
            </a:bodyPr>
            <a:lstStyle/>
            <a:p>
              <a:pPr lvl="0"/>
              <a:r>
                <a:rPr lang="en-US" sz="2400" b="1" dirty="0" smtClean="0">
                  <a:effectLst>
                    <a:outerShdw blurRad="38100" dist="38100" dir="2700000" algn="tl">
                      <a:srgbClr val="000000">
                        <a:alpha val="43137"/>
                      </a:srgbClr>
                    </a:outerShdw>
                  </a:effectLst>
                </a:rPr>
                <a:t>Backward Indexing</a:t>
              </a:r>
              <a:endParaRPr lang="en-IN" sz="2000" b="1" dirty="0">
                <a:effectLst>
                  <a:outerShdw blurRad="38100" dist="38100" dir="2700000" algn="tl">
                    <a:srgbClr val="000000">
                      <a:alpha val="43137"/>
                    </a:srgbClr>
                  </a:outerShdw>
                </a:effectLst>
              </a:endParaRPr>
            </a:p>
          </p:txBody>
        </p:sp>
      </p:grpSp>
      <p:sp>
        <p:nvSpPr>
          <p:cNvPr id="16" name="Rectangle 15"/>
          <p:cNvSpPr/>
          <p:nvPr/>
        </p:nvSpPr>
        <p:spPr>
          <a:xfrm>
            <a:off x="2714612" y="2928934"/>
            <a:ext cx="1000132" cy="571504"/>
          </a:xfrm>
          <a:prstGeom prst="rect">
            <a:avLst/>
          </a:prstGeom>
        </p:spPr>
        <p:style>
          <a:lnRef idx="0">
            <a:schemeClr val="accent2"/>
          </a:lnRef>
          <a:fillRef idx="3">
            <a:schemeClr val="accent2"/>
          </a:fillRef>
          <a:effectRef idx="3">
            <a:schemeClr val="accent2"/>
          </a:effectRef>
          <a:fontRef idx="minor">
            <a:schemeClr val="lt1"/>
          </a:fontRef>
        </p:style>
        <p:txBody>
          <a:bodyPr rtlCol="0" anchor="ctr"/>
          <a:lstStyle/>
          <a:p>
            <a:pPr algn="ctr"/>
            <a:r>
              <a:rPr lang="en-IN" sz="2800" b="1" dirty="0" smtClean="0">
                <a:effectLst>
                  <a:outerShdw blurRad="38100" dist="38100" dir="2700000" algn="tl">
                    <a:srgbClr val="000000">
                      <a:alpha val="43137"/>
                    </a:srgbClr>
                  </a:outerShdw>
                </a:effectLst>
              </a:rPr>
              <a:t>0</a:t>
            </a:r>
            <a:endParaRPr lang="en-IN" b="1" dirty="0">
              <a:effectLst>
                <a:outerShdw blurRad="38100" dist="38100" dir="2700000" algn="tl">
                  <a:srgbClr val="000000">
                    <a:alpha val="43137"/>
                  </a:srgbClr>
                </a:outerShdw>
              </a:effectLst>
            </a:endParaRPr>
          </a:p>
        </p:txBody>
      </p:sp>
      <p:sp>
        <p:nvSpPr>
          <p:cNvPr id="17" name="Rectangle 16"/>
          <p:cNvSpPr/>
          <p:nvPr/>
        </p:nvSpPr>
        <p:spPr>
          <a:xfrm>
            <a:off x="2714612" y="3714752"/>
            <a:ext cx="1000132" cy="571504"/>
          </a:xfrm>
          <a:prstGeom prst="rect">
            <a:avLst/>
          </a:prstGeom>
        </p:spPr>
        <p:style>
          <a:lnRef idx="0">
            <a:schemeClr val="accent2"/>
          </a:lnRef>
          <a:fillRef idx="3">
            <a:schemeClr val="accent2"/>
          </a:fillRef>
          <a:effectRef idx="3">
            <a:schemeClr val="accent2"/>
          </a:effectRef>
          <a:fontRef idx="minor">
            <a:schemeClr val="lt1"/>
          </a:fontRef>
        </p:style>
        <p:txBody>
          <a:bodyPr rtlCol="0" anchor="ctr"/>
          <a:lstStyle/>
          <a:p>
            <a:pPr algn="ctr"/>
            <a:r>
              <a:rPr lang="en-IN" sz="2800" b="1" dirty="0" smtClean="0">
                <a:effectLst>
                  <a:outerShdw blurRad="38100" dist="38100" dir="2700000" algn="tl">
                    <a:srgbClr val="000000">
                      <a:alpha val="43137"/>
                    </a:srgbClr>
                  </a:outerShdw>
                </a:effectLst>
              </a:rPr>
              <a:t>1</a:t>
            </a:r>
            <a:endParaRPr lang="en-IN" b="1" dirty="0">
              <a:effectLst>
                <a:outerShdw blurRad="38100" dist="38100" dir="2700000" algn="tl">
                  <a:srgbClr val="000000">
                    <a:alpha val="43137"/>
                  </a:srgbClr>
                </a:outerShdw>
              </a:effectLst>
            </a:endParaRPr>
          </a:p>
        </p:txBody>
      </p:sp>
      <p:sp>
        <p:nvSpPr>
          <p:cNvPr id="18" name="Rectangle 17"/>
          <p:cNvSpPr/>
          <p:nvPr/>
        </p:nvSpPr>
        <p:spPr>
          <a:xfrm>
            <a:off x="2714612" y="4500570"/>
            <a:ext cx="1000132" cy="571504"/>
          </a:xfrm>
          <a:prstGeom prst="rect">
            <a:avLst/>
          </a:prstGeom>
        </p:spPr>
        <p:style>
          <a:lnRef idx="0">
            <a:schemeClr val="accent2"/>
          </a:lnRef>
          <a:fillRef idx="3">
            <a:schemeClr val="accent2"/>
          </a:fillRef>
          <a:effectRef idx="3">
            <a:schemeClr val="accent2"/>
          </a:effectRef>
          <a:fontRef idx="minor">
            <a:schemeClr val="lt1"/>
          </a:fontRef>
        </p:style>
        <p:txBody>
          <a:bodyPr rtlCol="0" anchor="ctr"/>
          <a:lstStyle/>
          <a:p>
            <a:pPr algn="ctr"/>
            <a:r>
              <a:rPr lang="en-IN" sz="2800" b="1" dirty="0" smtClean="0">
                <a:effectLst>
                  <a:outerShdw blurRad="38100" dist="38100" dir="2700000" algn="tl">
                    <a:srgbClr val="000000">
                      <a:alpha val="43137"/>
                    </a:srgbClr>
                  </a:outerShdw>
                </a:effectLst>
              </a:rPr>
              <a:t>2</a:t>
            </a:r>
            <a:endParaRPr lang="en-IN" b="1" dirty="0">
              <a:effectLst>
                <a:outerShdw blurRad="38100" dist="38100" dir="2700000" algn="tl">
                  <a:srgbClr val="000000">
                    <a:alpha val="43137"/>
                  </a:srgbClr>
                </a:outerShdw>
              </a:effectLst>
            </a:endParaRPr>
          </a:p>
        </p:txBody>
      </p:sp>
      <p:sp>
        <p:nvSpPr>
          <p:cNvPr id="23" name="Rectangle 22"/>
          <p:cNvSpPr/>
          <p:nvPr/>
        </p:nvSpPr>
        <p:spPr>
          <a:xfrm>
            <a:off x="6072198" y="2928934"/>
            <a:ext cx="1000132" cy="571504"/>
          </a:xfrm>
          <a:prstGeom prst="rect">
            <a:avLst/>
          </a:prstGeom>
        </p:spPr>
        <p:style>
          <a:lnRef idx="0">
            <a:schemeClr val="accent3"/>
          </a:lnRef>
          <a:fillRef idx="3">
            <a:schemeClr val="accent3"/>
          </a:fillRef>
          <a:effectRef idx="3">
            <a:schemeClr val="accent3"/>
          </a:effectRef>
          <a:fontRef idx="minor">
            <a:schemeClr val="lt1"/>
          </a:fontRef>
        </p:style>
        <p:txBody>
          <a:bodyPr rtlCol="0" anchor="ctr"/>
          <a:lstStyle/>
          <a:p>
            <a:pPr algn="ctr"/>
            <a:r>
              <a:rPr lang="en-IN" sz="2800" b="1" dirty="0" smtClean="0">
                <a:effectLst>
                  <a:outerShdw blurRad="38100" dist="38100" dir="2700000" algn="tl">
                    <a:srgbClr val="000000">
                      <a:alpha val="43137"/>
                    </a:srgbClr>
                  </a:outerShdw>
                </a:effectLst>
              </a:rPr>
              <a:t>-3</a:t>
            </a:r>
            <a:endParaRPr lang="en-IN" b="1" dirty="0">
              <a:effectLst>
                <a:outerShdw blurRad="38100" dist="38100" dir="2700000" algn="tl">
                  <a:srgbClr val="000000">
                    <a:alpha val="43137"/>
                  </a:srgbClr>
                </a:outerShdw>
              </a:effectLst>
            </a:endParaRPr>
          </a:p>
        </p:txBody>
      </p:sp>
      <p:sp>
        <p:nvSpPr>
          <p:cNvPr id="24" name="Rectangle 23"/>
          <p:cNvSpPr/>
          <p:nvPr/>
        </p:nvSpPr>
        <p:spPr>
          <a:xfrm>
            <a:off x="6072198" y="3714752"/>
            <a:ext cx="1000132" cy="571504"/>
          </a:xfrm>
          <a:prstGeom prst="rect">
            <a:avLst/>
          </a:prstGeom>
        </p:spPr>
        <p:style>
          <a:lnRef idx="0">
            <a:schemeClr val="accent3"/>
          </a:lnRef>
          <a:fillRef idx="3">
            <a:schemeClr val="accent3"/>
          </a:fillRef>
          <a:effectRef idx="3">
            <a:schemeClr val="accent3"/>
          </a:effectRef>
          <a:fontRef idx="minor">
            <a:schemeClr val="lt1"/>
          </a:fontRef>
        </p:style>
        <p:txBody>
          <a:bodyPr rtlCol="0" anchor="ctr"/>
          <a:lstStyle/>
          <a:p>
            <a:pPr algn="ctr"/>
            <a:r>
              <a:rPr lang="en-IN" sz="2800" b="1" dirty="0" smtClean="0">
                <a:effectLst>
                  <a:outerShdw blurRad="38100" dist="38100" dir="2700000" algn="tl">
                    <a:srgbClr val="000000">
                      <a:alpha val="43137"/>
                    </a:srgbClr>
                  </a:outerShdw>
                </a:effectLst>
              </a:rPr>
              <a:t>-2</a:t>
            </a:r>
            <a:endParaRPr lang="en-IN" b="1" dirty="0">
              <a:effectLst>
                <a:outerShdw blurRad="38100" dist="38100" dir="2700000" algn="tl">
                  <a:srgbClr val="000000">
                    <a:alpha val="43137"/>
                  </a:srgbClr>
                </a:outerShdw>
              </a:effectLst>
            </a:endParaRPr>
          </a:p>
        </p:txBody>
      </p:sp>
      <p:sp>
        <p:nvSpPr>
          <p:cNvPr id="25" name="Rectangle 24"/>
          <p:cNvSpPr/>
          <p:nvPr/>
        </p:nvSpPr>
        <p:spPr>
          <a:xfrm>
            <a:off x="6072198" y="4500570"/>
            <a:ext cx="1000132" cy="571504"/>
          </a:xfrm>
          <a:prstGeom prst="rect">
            <a:avLst/>
          </a:prstGeom>
        </p:spPr>
        <p:style>
          <a:lnRef idx="0">
            <a:schemeClr val="accent3"/>
          </a:lnRef>
          <a:fillRef idx="3">
            <a:schemeClr val="accent3"/>
          </a:fillRef>
          <a:effectRef idx="3">
            <a:schemeClr val="accent3"/>
          </a:effectRef>
          <a:fontRef idx="minor">
            <a:schemeClr val="lt1"/>
          </a:fontRef>
        </p:style>
        <p:txBody>
          <a:bodyPr rtlCol="0" anchor="ctr"/>
          <a:lstStyle/>
          <a:p>
            <a:pPr algn="ctr"/>
            <a:r>
              <a:rPr lang="en-IN" sz="2800" b="1" dirty="0" smtClean="0">
                <a:solidFill>
                  <a:schemeClr val="bg1"/>
                </a:solidFill>
                <a:effectLst>
                  <a:outerShdw blurRad="38100" dist="38100" dir="2700000" algn="tl">
                    <a:srgbClr val="000000">
                      <a:alpha val="43137"/>
                    </a:srgbClr>
                  </a:outerShdw>
                </a:effectLst>
              </a:rPr>
              <a:t>-1</a:t>
            </a:r>
            <a:endParaRPr lang="en-IN" b="1" dirty="0">
              <a:solidFill>
                <a:schemeClr val="bg1"/>
              </a:solidFill>
              <a:effectLst>
                <a:outerShdw blurRad="38100" dist="38100" dir="2700000" algn="tl">
                  <a:srgbClr val="000000">
                    <a:alpha val="43137"/>
                  </a:srgbClr>
                </a:outerShdw>
              </a:effectLst>
            </a:endParaRPr>
          </a:p>
        </p:txBody>
      </p:sp>
      <p:sp>
        <p:nvSpPr>
          <p:cNvPr id="26" name="Rectangle 25"/>
          <p:cNvSpPr/>
          <p:nvPr/>
        </p:nvSpPr>
        <p:spPr>
          <a:xfrm>
            <a:off x="3929058" y="2928934"/>
            <a:ext cx="1714512" cy="571504"/>
          </a:xfrm>
          <a:prstGeom prst="rect">
            <a:avLst/>
          </a:prstGeom>
        </p:spPr>
        <p:style>
          <a:lnRef idx="0">
            <a:schemeClr val="accent6"/>
          </a:lnRef>
          <a:fillRef idx="3">
            <a:schemeClr val="accent6"/>
          </a:fillRef>
          <a:effectRef idx="3">
            <a:schemeClr val="accent6"/>
          </a:effectRef>
          <a:fontRef idx="minor">
            <a:schemeClr val="lt1"/>
          </a:fontRef>
        </p:style>
        <p:txBody>
          <a:bodyPr rtlCol="0" anchor="ctr"/>
          <a:lstStyle/>
          <a:p>
            <a:pPr algn="ctr"/>
            <a:r>
              <a:rPr lang="en-IN" sz="2800" b="1" dirty="0" smtClean="0">
                <a:solidFill>
                  <a:schemeClr val="bg1"/>
                </a:solidFill>
                <a:effectLst>
                  <a:outerShdw blurRad="38100" dist="38100" dir="2700000" algn="tl">
                    <a:srgbClr val="000000">
                      <a:alpha val="43137"/>
                    </a:srgbClr>
                  </a:outerShdw>
                </a:effectLst>
              </a:rPr>
              <a:t>Mouse</a:t>
            </a:r>
            <a:endParaRPr lang="en-IN" b="1" dirty="0">
              <a:solidFill>
                <a:schemeClr val="bg1"/>
              </a:solidFill>
              <a:effectLst>
                <a:outerShdw blurRad="38100" dist="38100" dir="2700000" algn="tl">
                  <a:srgbClr val="000000">
                    <a:alpha val="43137"/>
                  </a:srgbClr>
                </a:outerShdw>
              </a:effectLst>
            </a:endParaRPr>
          </a:p>
        </p:txBody>
      </p:sp>
      <p:sp>
        <p:nvSpPr>
          <p:cNvPr id="27" name="Rectangle 26"/>
          <p:cNvSpPr/>
          <p:nvPr/>
        </p:nvSpPr>
        <p:spPr>
          <a:xfrm>
            <a:off x="3929058" y="3714752"/>
            <a:ext cx="1714512" cy="571504"/>
          </a:xfrm>
          <a:prstGeom prst="rect">
            <a:avLst/>
          </a:prstGeom>
        </p:spPr>
        <p:style>
          <a:lnRef idx="0">
            <a:schemeClr val="accent6"/>
          </a:lnRef>
          <a:fillRef idx="3">
            <a:schemeClr val="accent6"/>
          </a:fillRef>
          <a:effectRef idx="3">
            <a:schemeClr val="accent6"/>
          </a:effectRef>
          <a:fontRef idx="minor">
            <a:schemeClr val="lt1"/>
          </a:fontRef>
        </p:style>
        <p:txBody>
          <a:bodyPr rtlCol="0" anchor="ctr"/>
          <a:lstStyle/>
          <a:p>
            <a:pPr algn="ctr"/>
            <a:r>
              <a:rPr lang="en-IN" sz="2800" b="1" dirty="0" err="1" smtClean="0">
                <a:solidFill>
                  <a:schemeClr val="bg1"/>
                </a:solidFill>
                <a:effectLst>
                  <a:outerShdw blurRad="38100" dist="38100" dir="2700000" algn="tl">
                    <a:srgbClr val="000000">
                      <a:alpha val="43137"/>
                    </a:srgbClr>
                  </a:outerShdw>
                </a:effectLst>
              </a:rPr>
              <a:t>Pendrive</a:t>
            </a:r>
            <a:endParaRPr lang="en-IN" dirty="0"/>
          </a:p>
        </p:txBody>
      </p:sp>
      <p:sp>
        <p:nvSpPr>
          <p:cNvPr id="28" name="Rectangle 27"/>
          <p:cNvSpPr/>
          <p:nvPr/>
        </p:nvSpPr>
        <p:spPr>
          <a:xfrm>
            <a:off x="3929058" y="4500570"/>
            <a:ext cx="1714512" cy="571504"/>
          </a:xfrm>
          <a:prstGeom prst="rect">
            <a:avLst/>
          </a:prstGeom>
        </p:spPr>
        <p:style>
          <a:lnRef idx="0">
            <a:schemeClr val="accent6"/>
          </a:lnRef>
          <a:fillRef idx="3">
            <a:schemeClr val="accent6"/>
          </a:fillRef>
          <a:effectRef idx="3">
            <a:schemeClr val="accent6"/>
          </a:effectRef>
          <a:fontRef idx="minor">
            <a:schemeClr val="lt1"/>
          </a:fontRef>
        </p:style>
        <p:txBody>
          <a:bodyPr rtlCol="0" anchor="ctr"/>
          <a:lstStyle/>
          <a:p>
            <a:pPr algn="ctr"/>
            <a:r>
              <a:rPr lang="en-IN" sz="2800" b="1" dirty="0" smtClean="0">
                <a:effectLst>
                  <a:outerShdw blurRad="38100" dist="38100" dir="2700000" algn="tl">
                    <a:srgbClr val="000000">
                      <a:alpha val="43137"/>
                    </a:srgbClr>
                  </a:outerShdw>
                </a:effectLst>
              </a:rPr>
              <a:t>RAM</a:t>
            </a:r>
            <a:endParaRPr lang="en-IN" b="1" dirty="0">
              <a:effectLst>
                <a:outerShdw blurRad="38100" dist="38100" dir="2700000" algn="tl">
                  <a:srgbClr val="000000">
                    <a:alpha val="43137"/>
                  </a:srgbClr>
                </a:outerShdw>
              </a:effectLst>
            </a:endParaRPr>
          </a:p>
        </p:txBody>
      </p:sp>
      <p:cxnSp>
        <p:nvCxnSpPr>
          <p:cNvPr id="32" name="Straight Arrow Connector 31"/>
          <p:cNvCxnSpPr/>
          <p:nvPr/>
        </p:nvCxnSpPr>
        <p:spPr>
          <a:xfrm flipV="1">
            <a:off x="928662" y="4572008"/>
            <a:ext cx="1643074" cy="1143008"/>
          </a:xfrm>
          <a:prstGeom prst="straightConnector1">
            <a:avLst/>
          </a:prstGeom>
          <a:ln w="101600">
            <a:solidFill>
              <a:schemeClr val="bg1"/>
            </a:solidFill>
            <a:tailEnd type="arrow"/>
          </a:ln>
        </p:spPr>
        <p:style>
          <a:lnRef idx="1">
            <a:schemeClr val="accent1"/>
          </a:lnRef>
          <a:fillRef idx="0">
            <a:schemeClr val="accent1"/>
          </a:fillRef>
          <a:effectRef idx="0">
            <a:schemeClr val="accent1"/>
          </a:effectRef>
          <a:fontRef idx="minor">
            <a:schemeClr val="tx1"/>
          </a:fontRef>
        </p:style>
      </p:cxnSp>
      <p:sp>
        <p:nvSpPr>
          <p:cNvPr id="33" name="Rectangle 32"/>
          <p:cNvSpPr/>
          <p:nvPr/>
        </p:nvSpPr>
        <p:spPr>
          <a:xfrm>
            <a:off x="71406" y="5763300"/>
            <a:ext cx="1872307" cy="523220"/>
          </a:xfrm>
          <a:prstGeom prst="rect">
            <a:avLst/>
          </a:prstGeom>
        </p:spPr>
        <p:style>
          <a:lnRef idx="0">
            <a:schemeClr val="dk1"/>
          </a:lnRef>
          <a:fillRef idx="3">
            <a:schemeClr val="dk1"/>
          </a:fillRef>
          <a:effectRef idx="3">
            <a:schemeClr val="dk1"/>
          </a:effectRef>
          <a:fontRef idx="minor">
            <a:schemeClr val="lt1"/>
          </a:fontRef>
        </p:style>
        <p:txBody>
          <a:bodyPr wrap="none">
            <a:spAutoFit/>
          </a:bodyPr>
          <a:lstStyle/>
          <a:p>
            <a:r>
              <a:rPr lang="en-IN" sz="2800" b="1" dirty="0" smtClean="0">
                <a:solidFill>
                  <a:schemeClr val="bg1"/>
                </a:solidFill>
                <a:effectLst>
                  <a:outerShdw blurRad="38100" dist="38100" dir="2700000" algn="tl">
                    <a:srgbClr val="000000">
                      <a:alpha val="43137"/>
                    </a:srgbClr>
                  </a:outerShdw>
                </a:effectLst>
              </a:rPr>
              <a:t> LIST INDEX</a:t>
            </a:r>
          </a:p>
        </p:txBody>
      </p:sp>
      <p:cxnSp>
        <p:nvCxnSpPr>
          <p:cNvPr id="34" name="Straight Arrow Connector 33"/>
          <p:cNvCxnSpPr/>
          <p:nvPr/>
        </p:nvCxnSpPr>
        <p:spPr>
          <a:xfrm rot="16200000" flipV="1">
            <a:off x="4464843" y="5322107"/>
            <a:ext cx="1285884" cy="785818"/>
          </a:xfrm>
          <a:prstGeom prst="straightConnector1">
            <a:avLst/>
          </a:prstGeom>
          <a:ln w="101600">
            <a:solidFill>
              <a:schemeClr val="bg1"/>
            </a:solidFill>
            <a:tailEnd type="arrow"/>
          </a:ln>
        </p:spPr>
        <p:style>
          <a:lnRef idx="1">
            <a:schemeClr val="accent1"/>
          </a:lnRef>
          <a:fillRef idx="0">
            <a:schemeClr val="accent1"/>
          </a:fillRef>
          <a:effectRef idx="0">
            <a:schemeClr val="accent1"/>
          </a:effectRef>
          <a:fontRef idx="minor">
            <a:schemeClr val="tx1"/>
          </a:fontRef>
        </p:style>
      </p:cxnSp>
      <p:sp>
        <p:nvSpPr>
          <p:cNvPr id="36" name="Rectangle 35"/>
          <p:cNvSpPr/>
          <p:nvPr/>
        </p:nvSpPr>
        <p:spPr>
          <a:xfrm>
            <a:off x="5500694" y="6143644"/>
            <a:ext cx="2321020" cy="523220"/>
          </a:xfrm>
          <a:prstGeom prst="rect">
            <a:avLst/>
          </a:prstGeom>
        </p:spPr>
        <p:style>
          <a:lnRef idx="0">
            <a:schemeClr val="dk1"/>
          </a:lnRef>
          <a:fillRef idx="3">
            <a:schemeClr val="dk1"/>
          </a:fillRef>
          <a:effectRef idx="3">
            <a:schemeClr val="dk1"/>
          </a:effectRef>
          <a:fontRef idx="minor">
            <a:schemeClr val="lt1"/>
          </a:fontRef>
        </p:style>
        <p:txBody>
          <a:bodyPr wrap="none">
            <a:spAutoFit/>
          </a:bodyPr>
          <a:lstStyle/>
          <a:p>
            <a:r>
              <a:rPr lang="en-IN" sz="2800" b="1" dirty="0" smtClean="0">
                <a:solidFill>
                  <a:schemeClr val="bg1"/>
                </a:solidFill>
                <a:effectLst>
                  <a:outerShdw blurRad="38100" dist="38100" dir="2700000" algn="tl">
                    <a:srgbClr val="000000">
                      <a:alpha val="43137"/>
                    </a:srgbClr>
                  </a:outerShdw>
                </a:effectLst>
              </a:rPr>
              <a:t> LIST elements</a:t>
            </a:r>
          </a:p>
        </p:txBody>
      </p:sp>
    </p:spTree>
    <p:extLst>
      <p:ext uri="{BB962C8B-B14F-4D97-AF65-F5344CB8AC3E}">
        <p14:creationId xmlns:p14="http://schemas.microsoft.com/office/powerpoint/2010/main" xmlns="" val="1101633878"/>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4" cstate="print">
            <a:lum/>
          </a:blip>
          <a:srcRect/>
          <a:stretch>
            <a:fillRect/>
          </a:stretch>
        </a:blipFill>
        <a:effectLst/>
      </p:bgPr>
    </p:bg>
    <p:spTree>
      <p:nvGrpSpPr>
        <p:cNvPr id="1" name=""/>
        <p:cNvGrpSpPr/>
        <p:nvPr/>
      </p:nvGrpSpPr>
      <p:grpSpPr>
        <a:xfrm>
          <a:off x="0" y="0"/>
          <a:ext cx="0" cy="0"/>
          <a:chOff x="0" y="0"/>
          <a:chExt cx="0" cy="0"/>
        </a:xfrm>
      </p:grpSpPr>
      <p:sp>
        <p:nvSpPr>
          <p:cNvPr id="30" name="Rectangle 29"/>
          <p:cNvSpPr/>
          <p:nvPr/>
        </p:nvSpPr>
        <p:spPr>
          <a:xfrm>
            <a:off x="2357422" y="2857496"/>
            <a:ext cx="5072098" cy="3286148"/>
          </a:xfrm>
          <a:prstGeom prst="rect">
            <a:avLst/>
          </a:prstGeom>
        </p:spPr>
        <p:style>
          <a:lnRef idx="0">
            <a:schemeClr val="accent5"/>
          </a:lnRef>
          <a:fillRef idx="3">
            <a:schemeClr val="accent5"/>
          </a:fillRef>
          <a:effectRef idx="3">
            <a:schemeClr val="accent5"/>
          </a:effectRef>
          <a:fontRef idx="minor">
            <a:schemeClr val="lt1"/>
          </a:fontRef>
        </p:style>
        <p:txBody>
          <a:bodyPr rtlCol="0" anchor="ctr"/>
          <a:lstStyle/>
          <a:p>
            <a:pPr algn="ctr"/>
            <a:endParaRPr lang="en-IN"/>
          </a:p>
        </p:txBody>
      </p:sp>
      <p:sp>
        <p:nvSpPr>
          <p:cNvPr id="6" name="Title 1"/>
          <p:cNvSpPr>
            <a:spLocks noGrp="1"/>
          </p:cNvSpPr>
          <p:nvPr>
            <p:ph type="title"/>
          </p:nvPr>
        </p:nvSpPr>
        <p:spPr>
          <a:xfrm>
            <a:off x="1428728" y="285728"/>
            <a:ext cx="7072362" cy="785818"/>
          </a:xfrm>
        </p:spPr>
        <p:style>
          <a:lnRef idx="0">
            <a:schemeClr val="accent4"/>
          </a:lnRef>
          <a:fillRef idx="3">
            <a:schemeClr val="accent4"/>
          </a:fillRef>
          <a:effectRef idx="3">
            <a:schemeClr val="accent4"/>
          </a:effectRef>
          <a:fontRef idx="minor">
            <a:schemeClr val="lt1"/>
          </a:fontRef>
        </p:style>
        <p:txBody>
          <a:bodyPr>
            <a:normAutofit/>
          </a:bodyPr>
          <a:lstStyle/>
          <a:p>
            <a:pPr marL="514350" indent="-514350" algn="ctr"/>
            <a:r>
              <a:rPr lang="en-IN" b="1" dirty="0" smtClean="0">
                <a:solidFill>
                  <a:srgbClr val="FFFF00"/>
                </a:solidFill>
                <a:effectLst>
                  <a:outerShdw blurRad="38100" dist="38100" dir="2700000" algn="tl">
                    <a:srgbClr val="000000">
                      <a:alpha val="43137"/>
                    </a:srgbClr>
                  </a:outerShdw>
                </a:effectLst>
              </a:rPr>
              <a:t>STATE DIAGRAM OF LIST</a:t>
            </a:r>
          </a:p>
        </p:txBody>
      </p:sp>
      <p:sp>
        <p:nvSpPr>
          <p:cNvPr id="8" name="Rectangle 7"/>
          <p:cNvSpPr/>
          <p:nvPr/>
        </p:nvSpPr>
        <p:spPr>
          <a:xfrm>
            <a:off x="2285984" y="1285860"/>
            <a:ext cx="1931939" cy="584775"/>
          </a:xfrm>
          <a:prstGeom prst="rect">
            <a:avLst/>
          </a:prstGeom>
        </p:spPr>
        <p:txBody>
          <a:bodyPr wrap="none">
            <a:spAutoFit/>
          </a:bodyPr>
          <a:lstStyle/>
          <a:p>
            <a:r>
              <a:rPr lang="en-IN" sz="3200" b="1" dirty="0" smtClean="0">
                <a:solidFill>
                  <a:schemeClr val="bg1"/>
                </a:solidFill>
                <a:effectLst>
                  <a:outerShdw blurRad="38100" dist="38100" dir="2700000" algn="tl">
                    <a:srgbClr val="000000">
                      <a:alpha val="43137"/>
                    </a:srgbClr>
                  </a:outerShdw>
                </a:effectLst>
              </a:rPr>
              <a:t>&gt;&gt;&gt;  L3= []</a:t>
            </a:r>
          </a:p>
        </p:txBody>
      </p:sp>
      <p:sp>
        <p:nvSpPr>
          <p:cNvPr id="9" name="Rectangle 8"/>
          <p:cNvSpPr/>
          <p:nvPr/>
        </p:nvSpPr>
        <p:spPr>
          <a:xfrm>
            <a:off x="1857356" y="1928802"/>
            <a:ext cx="3852721" cy="523220"/>
          </a:xfrm>
          <a:prstGeom prst="rect">
            <a:avLst/>
          </a:prstGeom>
        </p:spPr>
        <p:txBody>
          <a:bodyPr wrap="none">
            <a:spAutoFit/>
          </a:bodyPr>
          <a:lstStyle/>
          <a:p>
            <a:r>
              <a:rPr lang="en-IN" sz="2800" b="1" dirty="0" smtClean="0">
                <a:solidFill>
                  <a:schemeClr val="bg1"/>
                </a:solidFill>
                <a:effectLst>
                  <a:outerShdw blurRad="38100" dist="38100" dir="2700000" algn="tl">
                    <a:srgbClr val="000000">
                      <a:alpha val="43137"/>
                    </a:srgbClr>
                  </a:outerShdw>
                </a:effectLst>
              </a:rPr>
              <a:t>State Diagram would be:</a:t>
            </a:r>
          </a:p>
        </p:txBody>
      </p:sp>
      <p:sp>
        <p:nvSpPr>
          <p:cNvPr id="26" name="Rectangle 25"/>
          <p:cNvSpPr/>
          <p:nvPr/>
        </p:nvSpPr>
        <p:spPr>
          <a:xfrm>
            <a:off x="3786182" y="3571876"/>
            <a:ext cx="2214578" cy="1714512"/>
          </a:xfrm>
          <a:prstGeom prst="rect">
            <a:avLst/>
          </a:prstGeom>
        </p:spPr>
        <p:style>
          <a:lnRef idx="0">
            <a:schemeClr val="accent6"/>
          </a:lnRef>
          <a:fillRef idx="3">
            <a:schemeClr val="accent6"/>
          </a:fillRef>
          <a:effectRef idx="3">
            <a:schemeClr val="accent6"/>
          </a:effectRef>
          <a:fontRef idx="minor">
            <a:schemeClr val="lt1"/>
          </a:fontRef>
        </p:style>
        <p:txBody>
          <a:bodyPr rtlCol="0" anchor="ctr"/>
          <a:lstStyle/>
          <a:p>
            <a:pPr algn="ctr"/>
            <a:endParaRPr lang="en-IN" b="1" dirty="0">
              <a:solidFill>
                <a:schemeClr val="bg1"/>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xmlns="" val="1101633878"/>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4" cstate="print">
            <a:lum/>
          </a:blip>
          <a:srcRect/>
          <a:stretch>
            <a:fillRect/>
          </a:stretch>
        </a:blipFill>
        <a:effectLst/>
      </p:bgPr>
    </p:bg>
    <p:spTree>
      <p:nvGrpSpPr>
        <p:cNvPr id="1" name=""/>
        <p:cNvGrpSpPr/>
        <p:nvPr/>
      </p:nvGrpSpPr>
      <p:grpSpPr>
        <a:xfrm>
          <a:off x="0" y="0"/>
          <a:ext cx="0" cy="0"/>
          <a:chOff x="0" y="0"/>
          <a:chExt cx="0" cy="0"/>
        </a:xfrm>
      </p:grpSpPr>
      <p:sp>
        <p:nvSpPr>
          <p:cNvPr id="6" name="Title 1"/>
          <p:cNvSpPr>
            <a:spLocks noGrp="1"/>
          </p:cNvSpPr>
          <p:nvPr>
            <p:ph type="title"/>
          </p:nvPr>
        </p:nvSpPr>
        <p:spPr>
          <a:xfrm>
            <a:off x="1428728" y="3071810"/>
            <a:ext cx="7072362" cy="785818"/>
          </a:xfrm>
        </p:spPr>
        <p:style>
          <a:lnRef idx="0">
            <a:schemeClr val="accent4"/>
          </a:lnRef>
          <a:fillRef idx="3">
            <a:schemeClr val="accent4"/>
          </a:fillRef>
          <a:effectRef idx="3">
            <a:schemeClr val="accent4"/>
          </a:effectRef>
          <a:fontRef idx="minor">
            <a:schemeClr val="lt1"/>
          </a:fontRef>
        </p:style>
        <p:txBody>
          <a:bodyPr>
            <a:normAutofit/>
          </a:bodyPr>
          <a:lstStyle/>
          <a:p>
            <a:pPr marL="514350" indent="-514350" algn="ctr"/>
            <a:r>
              <a:rPr lang="en-IN" b="1" dirty="0" smtClean="0">
                <a:solidFill>
                  <a:srgbClr val="FFFF00"/>
                </a:solidFill>
                <a:effectLst>
                  <a:outerShdw blurRad="38100" dist="38100" dir="2700000" algn="tl">
                    <a:srgbClr val="000000">
                      <a:alpha val="43137"/>
                    </a:srgbClr>
                  </a:outerShdw>
                </a:effectLst>
              </a:rPr>
              <a:t>WORKING WITH LIST INDEX</a:t>
            </a:r>
          </a:p>
        </p:txBody>
      </p:sp>
    </p:spTree>
    <p:extLst>
      <p:ext uri="{BB962C8B-B14F-4D97-AF65-F5344CB8AC3E}">
        <p14:creationId xmlns:p14="http://schemas.microsoft.com/office/powerpoint/2010/main" xmlns="" val="1101633878"/>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4" cstate="print">
            <a:lum/>
          </a:blip>
          <a:srcRect/>
          <a:stretch>
            <a:fillRect/>
          </a:stretch>
        </a:blipFill>
        <a:effectLst/>
      </p:bgPr>
    </p:bg>
    <p:spTree>
      <p:nvGrpSpPr>
        <p:cNvPr id="1" name=""/>
        <p:cNvGrpSpPr/>
        <p:nvPr/>
      </p:nvGrpSpPr>
      <p:grpSpPr>
        <a:xfrm>
          <a:off x="0" y="0"/>
          <a:ext cx="0" cy="0"/>
          <a:chOff x="0" y="0"/>
          <a:chExt cx="0" cy="0"/>
        </a:xfrm>
      </p:grpSpPr>
      <p:sp>
        <p:nvSpPr>
          <p:cNvPr id="6" name="Title 1"/>
          <p:cNvSpPr>
            <a:spLocks noGrp="1"/>
          </p:cNvSpPr>
          <p:nvPr>
            <p:ph type="title"/>
          </p:nvPr>
        </p:nvSpPr>
        <p:spPr>
          <a:xfrm>
            <a:off x="1428728" y="285728"/>
            <a:ext cx="7072362" cy="785818"/>
          </a:xfrm>
        </p:spPr>
        <p:style>
          <a:lnRef idx="0">
            <a:schemeClr val="accent4"/>
          </a:lnRef>
          <a:fillRef idx="3">
            <a:schemeClr val="accent4"/>
          </a:fillRef>
          <a:effectRef idx="3">
            <a:schemeClr val="accent4"/>
          </a:effectRef>
          <a:fontRef idx="minor">
            <a:schemeClr val="lt1"/>
          </a:fontRef>
        </p:style>
        <p:txBody>
          <a:bodyPr>
            <a:normAutofit/>
          </a:bodyPr>
          <a:lstStyle/>
          <a:p>
            <a:pPr marL="514350" indent="-514350" algn="ctr"/>
            <a:r>
              <a:rPr lang="en-IN" b="1" dirty="0" smtClean="0">
                <a:solidFill>
                  <a:srgbClr val="FFFF00"/>
                </a:solidFill>
                <a:effectLst>
                  <a:outerShdw blurRad="38100" dist="38100" dir="2700000" algn="tl">
                    <a:srgbClr val="000000">
                      <a:alpha val="43137"/>
                    </a:srgbClr>
                  </a:outerShdw>
                </a:effectLst>
              </a:rPr>
              <a:t>WORKING WITH LIST INDEX</a:t>
            </a:r>
          </a:p>
        </p:txBody>
      </p:sp>
      <p:sp>
        <p:nvSpPr>
          <p:cNvPr id="9" name="Rectangle 8"/>
          <p:cNvSpPr/>
          <p:nvPr/>
        </p:nvSpPr>
        <p:spPr>
          <a:xfrm>
            <a:off x="1214414" y="1428736"/>
            <a:ext cx="7572428" cy="5016758"/>
          </a:xfrm>
          <a:prstGeom prst="rect">
            <a:avLst/>
          </a:prstGeom>
        </p:spPr>
        <p:txBody>
          <a:bodyPr wrap="square">
            <a:spAutoFit/>
          </a:bodyPr>
          <a:lstStyle/>
          <a:p>
            <a:pPr algn="just"/>
            <a:r>
              <a:rPr lang="en-IN" sz="3200" b="1" dirty="0" smtClean="0">
                <a:solidFill>
                  <a:srgbClr val="FFFF00"/>
                </a:solidFill>
                <a:effectLst>
                  <a:outerShdw blurRad="38100" dist="38100" dir="2700000" algn="tl">
                    <a:srgbClr val="000000">
                      <a:alpha val="43137"/>
                    </a:srgbClr>
                  </a:outerShdw>
                </a:effectLst>
              </a:rPr>
              <a:t>	List index works the same way as String index, which is:</a:t>
            </a:r>
          </a:p>
          <a:p>
            <a:pPr algn="just">
              <a:buFont typeface="Wingdings" pitchFamily="2" charset="2"/>
              <a:buChar char="ü"/>
            </a:pPr>
            <a:r>
              <a:rPr lang="en-IN" sz="3200" b="1" dirty="0" smtClean="0">
                <a:solidFill>
                  <a:schemeClr val="bg1"/>
                </a:solidFill>
                <a:effectLst>
                  <a:outerShdw blurRad="38100" dist="38100" dir="2700000" algn="tl">
                    <a:srgbClr val="000000">
                      <a:alpha val="43137"/>
                    </a:srgbClr>
                  </a:outerShdw>
                </a:effectLst>
              </a:rPr>
              <a:t>An integer value/expression can be used as index.</a:t>
            </a:r>
          </a:p>
          <a:p>
            <a:pPr algn="just">
              <a:buFont typeface="Wingdings" pitchFamily="2" charset="2"/>
              <a:buChar char="ü"/>
            </a:pPr>
            <a:r>
              <a:rPr lang="en-IN" sz="3200" b="1" dirty="0" smtClean="0">
                <a:solidFill>
                  <a:schemeClr val="bg1"/>
                </a:solidFill>
                <a:effectLst>
                  <a:outerShdw blurRad="38100" dist="38100" dir="2700000" algn="tl">
                    <a:srgbClr val="000000">
                      <a:alpha val="43137"/>
                    </a:srgbClr>
                  </a:outerShdw>
                </a:effectLst>
              </a:rPr>
              <a:t>An Index Error appears, if you try and access element that does not exist in the list.</a:t>
            </a:r>
          </a:p>
          <a:p>
            <a:pPr algn="just">
              <a:buFont typeface="Wingdings" pitchFamily="2" charset="2"/>
              <a:buChar char="ü"/>
            </a:pPr>
            <a:r>
              <a:rPr lang="en-IN" sz="3200" b="1" dirty="0" smtClean="0">
                <a:solidFill>
                  <a:schemeClr val="bg1"/>
                </a:solidFill>
                <a:effectLst>
                  <a:outerShdw blurRad="38100" dist="38100" dir="2700000" algn="tl">
                    <a:srgbClr val="000000">
                      <a:alpha val="43137"/>
                    </a:srgbClr>
                  </a:outerShdw>
                </a:effectLst>
              </a:rPr>
              <a:t>An index can have a negative value, in that case counting happens from the end  of the list.</a:t>
            </a:r>
          </a:p>
        </p:txBody>
      </p:sp>
    </p:spTree>
    <p:extLst>
      <p:ext uri="{BB962C8B-B14F-4D97-AF65-F5344CB8AC3E}">
        <p14:creationId xmlns:p14="http://schemas.microsoft.com/office/powerpoint/2010/main" xmlns="" val="1101633878"/>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a:stretch>
        </a:blipFill>
        <a:effectLst/>
      </p:bgPr>
    </p:bg>
    <p:spTree>
      <p:nvGrpSpPr>
        <p:cNvPr id="1" name=""/>
        <p:cNvGrpSpPr/>
        <p:nvPr/>
      </p:nvGrpSpPr>
      <p:grpSpPr>
        <a:xfrm>
          <a:off x="0" y="0"/>
          <a:ext cx="0" cy="0"/>
          <a:chOff x="0" y="0"/>
          <a:chExt cx="0" cy="0"/>
        </a:xfrm>
      </p:grpSpPr>
      <p:sp>
        <p:nvSpPr>
          <p:cNvPr id="7" name="Title 1"/>
          <p:cNvSpPr>
            <a:spLocks noGrp="1"/>
          </p:cNvSpPr>
          <p:nvPr>
            <p:ph type="ctrTitle"/>
          </p:nvPr>
        </p:nvSpPr>
        <p:spPr>
          <a:xfrm>
            <a:off x="500034" y="4786322"/>
            <a:ext cx="7358114" cy="859205"/>
          </a:xfrm>
        </p:spPr>
        <p:txBody>
          <a:bodyPr>
            <a:normAutofit/>
          </a:bodyPr>
          <a:lstStyle/>
          <a:p>
            <a:r>
              <a:rPr lang="en-IN" b="1" dirty="0" smtClean="0">
                <a:solidFill>
                  <a:srgbClr val="FFFF00"/>
                </a:solidFill>
                <a:effectLst>
                  <a:outerShdw blurRad="38100" dist="38100" dir="2700000" algn="tl">
                    <a:srgbClr val="000000">
                      <a:alpha val="43137"/>
                    </a:srgbClr>
                  </a:outerShdw>
                </a:effectLst>
              </a:rPr>
              <a:t>Unit 2:</a:t>
            </a:r>
            <a:endParaRPr lang="en-US" dirty="0">
              <a:solidFill>
                <a:srgbClr val="FFFF00"/>
              </a:solidFill>
              <a:effectLst>
                <a:outerShdw blurRad="38100" dist="38100" dir="2700000" algn="tl">
                  <a:srgbClr val="000000">
                    <a:alpha val="43137"/>
                  </a:srgbClr>
                </a:outerShdw>
              </a:effectLst>
            </a:endParaRPr>
          </a:p>
        </p:txBody>
      </p:sp>
      <p:sp>
        <p:nvSpPr>
          <p:cNvPr id="8" name="Subtitle 2"/>
          <p:cNvSpPr>
            <a:spLocks noGrp="1"/>
          </p:cNvSpPr>
          <p:nvPr>
            <p:ph type="subTitle" idx="1"/>
          </p:nvPr>
        </p:nvSpPr>
        <p:spPr>
          <a:xfrm>
            <a:off x="500034" y="5572140"/>
            <a:ext cx="7643866" cy="692579"/>
          </a:xfrm>
        </p:spPr>
        <p:txBody>
          <a:bodyPr>
            <a:normAutofit/>
          </a:bodyPr>
          <a:lstStyle/>
          <a:p>
            <a:r>
              <a:rPr lang="en-IN" sz="3200" b="1" dirty="0" smtClean="0">
                <a:solidFill>
                  <a:srgbClr val="FFFF00"/>
                </a:solidFill>
                <a:effectLst>
                  <a:outerShdw blurRad="38100" dist="38100" dir="2700000" algn="tl">
                    <a:srgbClr val="000000">
                      <a:alpha val="43137"/>
                    </a:srgbClr>
                  </a:outerShdw>
                </a:effectLst>
              </a:rPr>
              <a:t>Computational Thinking and Programming</a:t>
            </a:r>
            <a:endParaRPr lang="en-IN" sz="3200" dirty="0">
              <a:solidFill>
                <a:srgbClr val="FFC000"/>
              </a:solidFill>
              <a:effectLst>
                <a:outerShdw blurRad="38100" dist="38100" dir="2700000" algn="tl">
                  <a:srgbClr val="000000">
                    <a:alpha val="43137"/>
                  </a:srgbClr>
                </a:outerShdw>
              </a:effectLst>
            </a:endParaRPr>
          </a:p>
        </p:txBody>
      </p:sp>
      <p:sp>
        <p:nvSpPr>
          <p:cNvPr id="4" name="Title 1"/>
          <p:cNvSpPr txBox="1">
            <a:spLocks/>
          </p:cNvSpPr>
          <p:nvPr/>
        </p:nvSpPr>
        <p:spPr>
          <a:xfrm>
            <a:off x="500034" y="2857496"/>
            <a:ext cx="4714908" cy="2000264"/>
          </a:xfrm>
          <a:prstGeom prst="rect">
            <a:avLst/>
          </a:prstGeom>
          <a:effectLst>
            <a:outerShdw blurRad="50800" dist="38100" dir="2700000" algn="tl" rotWithShape="0">
              <a:prstClr val="black">
                <a:alpha val="40000"/>
              </a:prstClr>
            </a:outerShdw>
          </a:effectLst>
        </p:spPr>
        <p:txBody>
          <a:bodyPr vert="horz" lIns="91440" tIns="45720" rIns="91440" bIns="45720" rtlCol="0" anchor="ctr">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IN" sz="3600" b="1" i="0" u="none" strike="noStrike" kern="1200" cap="none" spc="0" normalizeH="0" baseline="0" noProof="0" dirty="0" smtClean="0">
                <a:ln>
                  <a:noFill/>
                </a:ln>
                <a:solidFill>
                  <a:srgbClr val="FFFF00"/>
                </a:solidFill>
                <a:effectLst>
                  <a:outerShdw blurRad="38100" dist="38100" dir="2700000" algn="tl">
                    <a:srgbClr val="000000">
                      <a:alpha val="43137"/>
                    </a:srgbClr>
                  </a:outerShdw>
                </a:effectLst>
                <a:uLnTx/>
                <a:uFillTx/>
                <a:latin typeface="+mj-lt"/>
                <a:ea typeface="+mj-ea"/>
                <a:cs typeface="+mj-cs"/>
              </a:rPr>
              <a:t>XI</a:t>
            </a:r>
          </a:p>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3600" b="1" i="0" u="none" strike="noStrike" kern="1200" cap="none" spc="0" normalizeH="0" baseline="0" noProof="0" dirty="0" smtClean="0">
                <a:ln>
                  <a:noFill/>
                </a:ln>
                <a:solidFill>
                  <a:srgbClr val="FFFF00"/>
                </a:solidFill>
                <a:effectLst>
                  <a:outerShdw blurRad="38100" dist="38100" dir="2700000" algn="tl">
                    <a:srgbClr val="000000">
                      <a:alpha val="43137"/>
                    </a:srgbClr>
                  </a:outerShdw>
                </a:effectLst>
                <a:uLnTx/>
                <a:uFillTx/>
                <a:latin typeface="+mj-lt"/>
                <a:ea typeface="+mj-ea"/>
                <a:cs typeface="+mj-cs"/>
              </a:rPr>
              <a:t>Computer</a:t>
            </a:r>
            <a:r>
              <a:rPr kumimoji="0" lang="en-US" sz="3600" b="1" i="0" u="none" strike="noStrike" kern="1200" cap="none" spc="0" normalizeH="0" noProof="0" dirty="0" smtClean="0">
                <a:ln>
                  <a:noFill/>
                </a:ln>
                <a:solidFill>
                  <a:srgbClr val="FFFF00"/>
                </a:solidFill>
                <a:effectLst>
                  <a:outerShdw blurRad="38100" dist="38100" dir="2700000" algn="tl">
                    <a:srgbClr val="000000">
                      <a:alpha val="43137"/>
                    </a:srgbClr>
                  </a:outerShdw>
                </a:effectLst>
                <a:uLnTx/>
                <a:uFillTx/>
                <a:latin typeface="+mj-lt"/>
                <a:ea typeface="+mj-ea"/>
                <a:cs typeface="+mj-cs"/>
              </a:rPr>
              <a:t> Science (083)</a:t>
            </a:r>
          </a:p>
          <a:p>
            <a:pPr marL="0" marR="0" lvl="0" indent="0" algn="l" defTabSz="914400" rtl="0" eaLnBrk="1" fontAlgn="auto" latinLnBrk="0" hangingPunct="1">
              <a:lnSpc>
                <a:spcPct val="100000"/>
              </a:lnSpc>
              <a:spcBef>
                <a:spcPct val="0"/>
              </a:spcBef>
              <a:spcAft>
                <a:spcPts val="0"/>
              </a:spcAft>
              <a:buClrTx/>
              <a:buSzTx/>
              <a:buFontTx/>
              <a:buNone/>
              <a:tabLst/>
              <a:defRPr/>
            </a:pPr>
            <a:r>
              <a:rPr lang="en-US" sz="3600" b="1" baseline="0" dirty="0" smtClean="0">
                <a:solidFill>
                  <a:srgbClr val="FFFF00"/>
                </a:solidFill>
                <a:effectLst>
                  <a:outerShdw blurRad="38100" dist="38100" dir="2700000" algn="tl">
                    <a:srgbClr val="000000">
                      <a:alpha val="43137"/>
                    </a:srgbClr>
                  </a:outerShdw>
                </a:effectLst>
                <a:latin typeface="+mj-lt"/>
                <a:ea typeface="+mj-ea"/>
                <a:cs typeface="+mj-cs"/>
              </a:rPr>
              <a:t>Board</a:t>
            </a:r>
            <a:r>
              <a:rPr lang="en-US" sz="3600" b="1" dirty="0" smtClean="0">
                <a:solidFill>
                  <a:srgbClr val="FFFF00"/>
                </a:solidFill>
                <a:effectLst>
                  <a:outerShdw blurRad="38100" dist="38100" dir="2700000" algn="tl">
                    <a:srgbClr val="000000">
                      <a:alpha val="43137"/>
                    </a:srgbClr>
                  </a:outerShdw>
                </a:effectLst>
                <a:latin typeface="+mj-lt"/>
                <a:ea typeface="+mj-ea"/>
                <a:cs typeface="+mj-cs"/>
              </a:rPr>
              <a:t> : CBSE</a:t>
            </a:r>
            <a:endParaRPr kumimoji="0" lang="en-US" sz="3600" b="0" i="0" u="none" strike="noStrike" kern="1200" cap="none" spc="0" normalizeH="0" baseline="0" noProof="0" dirty="0">
              <a:ln>
                <a:noFill/>
              </a:ln>
              <a:solidFill>
                <a:srgbClr val="FFFF00"/>
              </a:solidFill>
              <a:effectLst>
                <a:outerShdw blurRad="38100" dist="38100" dir="2700000" algn="tl">
                  <a:srgbClr val="000000">
                    <a:alpha val="43137"/>
                  </a:srgbClr>
                </a:outerShdw>
              </a:effectLst>
              <a:uLnTx/>
              <a:uFillTx/>
              <a:latin typeface="+mj-lt"/>
              <a:ea typeface="+mj-ea"/>
              <a:cs typeface="+mj-cs"/>
            </a:endParaRPr>
          </a:p>
        </p:txBody>
      </p:sp>
      <p:sp>
        <p:nvSpPr>
          <p:cNvPr id="6" name="Rectangle 4"/>
          <p:cNvSpPr>
            <a:spLocks noChangeArrowheads="1"/>
          </p:cNvSpPr>
          <p:nvPr/>
        </p:nvSpPr>
        <p:spPr bwMode="auto">
          <a:xfrm>
            <a:off x="6929454" y="6215082"/>
            <a:ext cx="1766189" cy="400110"/>
          </a:xfrm>
          <a:prstGeom prst="rect">
            <a:avLst/>
          </a:prstGeom>
          <a:noFill/>
          <a:ln w="9525">
            <a:noFill/>
            <a:miter lim="800000"/>
            <a:headEnd/>
            <a:tailEnd/>
          </a:ln>
        </p:spPr>
        <p:txBody>
          <a:bodyPr wrap="none">
            <a:spAutoFit/>
          </a:bodyPr>
          <a:lstStyle/>
          <a:p>
            <a:r>
              <a:rPr lang="en-IN" sz="2000" b="1" dirty="0">
                <a:solidFill>
                  <a:srgbClr val="FFFF00"/>
                </a:solidFill>
                <a:effectLst>
                  <a:outerShdw blurRad="38100" dist="38100" dir="2700000" algn="tl">
                    <a:srgbClr val="000000">
                      <a:alpha val="43137"/>
                    </a:srgbClr>
                  </a:outerShdw>
                </a:effectLst>
              </a:rPr>
              <a:t>Courtesy  CBSE</a:t>
            </a:r>
          </a:p>
        </p:txBody>
      </p:sp>
    </p:spTree>
    <p:extLst>
      <p:ext uri="{BB962C8B-B14F-4D97-AF65-F5344CB8AC3E}">
        <p14:creationId xmlns="" xmlns:p14="http://schemas.microsoft.com/office/powerpoint/2010/main" val="363920370"/>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4" cstate="print">
            <a:lum/>
          </a:blip>
          <a:srcRect/>
          <a:stretch>
            <a:fillRect/>
          </a:stretch>
        </a:blipFill>
        <a:effectLst/>
      </p:bgPr>
    </p:bg>
    <p:spTree>
      <p:nvGrpSpPr>
        <p:cNvPr id="1" name=""/>
        <p:cNvGrpSpPr/>
        <p:nvPr/>
      </p:nvGrpSpPr>
      <p:grpSpPr>
        <a:xfrm>
          <a:off x="0" y="0"/>
          <a:ext cx="0" cy="0"/>
          <a:chOff x="0" y="0"/>
          <a:chExt cx="0" cy="0"/>
        </a:xfrm>
      </p:grpSpPr>
      <p:sp>
        <p:nvSpPr>
          <p:cNvPr id="4" name="Rectangle 3"/>
          <p:cNvSpPr/>
          <p:nvPr/>
        </p:nvSpPr>
        <p:spPr>
          <a:xfrm>
            <a:off x="2071671" y="3071810"/>
            <a:ext cx="6072230" cy="707886"/>
          </a:xfrm>
          <a:prstGeom prst="rect">
            <a:avLst/>
          </a:prstGeom>
        </p:spPr>
        <p:style>
          <a:lnRef idx="0">
            <a:schemeClr val="accent3"/>
          </a:lnRef>
          <a:fillRef idx="3">
            <a:schemeClr val="accent3"/>
          </a:fillRef>
          <a:effectRef idx="3">
            <a:schemeClr val="accent3"/>
          </a:effectRef>
          <a:fontRef idx="minor">
            <a:schemeClr val="lt1"/>
          </a:fontRef>
        </p:style>
        <p:txBody>
          <a:bodyPr wrap="square">
            <a:spAutoFit/>
          </a:bodyPr>
          <a:lstStyle/>
          <a:p>
            <a:pPr algn="ctr">
              <a:buNone/>
            </a:pPr>
            <a:r>
              <a:rPr lang="en-IN" sz="4000" b="1" dirty="0" smtClean="0">
                <a:solidFill>
                  <a:schemeClr val="bg1"/>
                </a:solidFill>
                <a:effectLst>
                  <a:outerShdw blurRad="38100" dist="38100" dir="2700000" algn="tl">
                    <a:srgbClr val="000000">
                      <a:alpha val="43137"/>
                    </a:srgbClr>
                  </a:outerShdw>
                </a:effectLst>
              </a:rPr>
              <a:t>SOME MORE EXAMPLE</a:t>
            </a:r>
          </a:p>
        </p:txBody>
      </p:sp>
    </p:spTree>
    <p:extLst>
      <p:ext uri="{BB962C8B-B14F-4D97-AF65-F5344CB8AC3E}">
        <p14:creationId xmlns:p14="http://schemas.microsoft.com/office/powerpoint/2010/main" xmlns="" val="1101633878"/>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4" cstate="print">
            <a:lum/>
          </a:blip>
          <a:srcRect/>
          <a:stretch>
            <a:fillRect/>
          </a:stretch>
        </a:blipFill>
        <a:effectLst/>
      </p:bgPr>
    </p:bg>
    <p:spTree>
      <p:nvGrpSpPr>
        <p:cNvPr id="1" name=""/>
        <p:cNvGrpSpPr/>
        <p:nvPr/>
      </p:nvGrpSpPr>
      <p:grpSpPr>
        <a:xfrm>
          <a:off x="0" y="0"/>
          <a:ext cx="0" cy="0"/>
          <a:chOff x="0" y="0"/>
          <a:chExt cx="0" cy="0"/>
        </a:xfrm>
      </p:grpSpPr>
      <p:sp>
        <p:nvSpPr>
          <p:cNvPr id="4" name="Rectangle 3"/>
          <p:cNvSpPr/>
          <p:nvPr/>
        </p:nvSpPr>
        <p:spPr>
          <a:xfrm>
            <a:off x="1643042" y="642918"/>
            <a:ext cx="6786610" cy="646331"/>
          </a:xfrm>
          <a:prstGeom prst="rect">
            <a:avLst/>
          </a:prstGeom>
        </p:spPr>
        <p:style>
          <a:lnRef idx="0">
            <a:schemeClr val="accent4"/>
          </a:lnRef>
          <a:fillRef idx="3">
            <a:schemeClr val="accent4"/>
          </a:fillRef>
          <a:effectRef idx="3">
            <a:schemeClr val="accent4"/>
          </a:effectRef>
          <a:fontRef idx="minor">
            <a:schemeClr val="lt1"/>
          </a:fontRef>
        </p:style>
        <p:txBody>
          <a:bodyPr wrap="square">
            <a:spAutoFit/>
          </a:bodyPr>
          <a:lstStyle/>
          <a:p>
            <a:pPr algn="ctr">
              <a:buNone/>
            </a:pPr>
            <a:r>
              <a:rPr lang="en-IN" sz="3600" b="1" dirty="0" smtClean="0">
                <a:solidFill>
                  <a:srgbClr val="FFFF00"/>
                </a:solidFill>
                <a:effectLst>
                  <a:outerShdw blurRad="38100" dist="38100" dir="2700000" algn="tl">
                    <a:srgbClr val="000000">
                      <a:alpha val="43137"/>
                    </a:srgbClr>
                  </a:outerShdw>
                </a:effectLst>
              </a:rPr>
              <a:t>LIST - Example</a:t>
            </a:r>
          </a:p>
        </p:txBody>
      </p:sp>
      <p:pic>
        <p:nvPicPr>
          <p:cNvPr id="2" name="Picture 2"/>
          <p:cNvPicPr>
            <a:picLocks noChangeAspect="1" noChangeArrowheads="1"/>
          </p:cNvPicPr>
          <p:nvPr/>
        </p:nvPicPr>
        <p:blipFill>
          <a:blip r:embed="rId5" cstate="print"/>
          <a:srcRect l="9883" t="20508" r="51684" b="51172"/>
          <a:stretch>
            <a:fillRect/>
          </a:stretch>
        </p:blipFill>
        <p:spPr bwMode="auto">
          <a:xfrm>
            <a:off x="1357290" y="1969624"/>
            <a:ext cx="7143800" cy="2959574"/>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xmlns="" val="1101633878"/>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4" cstate="print">
            <a:lum/>
          </a:blip>
          <a:srcRect/>
          <a:stretch>
            <a:fillRect/>
          </a:stretch>
        </a:blipFill>
        <a:effectLst/>
      </p:bgPr>
    </p:bg>
    <p:spTree>
      <p:nvGrpSpPr>
        <p:cNvPr id="1" name=""/>
        <p:cNvGrpSpPr/>
        <p:nvPr/>
      </p:nvGrpSpPr>
      <p:grpSpPr>
        <a:xfrm>
          <a:off x="0" y="0"/>
          <a:ext cx="0" cy="0"/>
          <a:chOff x="0" y="0"/>
          <a:chExt cx="0" cy="0"/>
        </a:xfrm>
      </p:grpSpPr>
      <p:sp>
        <p:nvSpPr>
          <p:cNvPr id="5" name="Rectangle 4"/>
          <p:cNvSpPr/>
          <p:nvPr/>
        </p:nvSpPr>
        <p:spPr>
          <a:xfrm>
            <a:off x="1643042" y="642918"/>
            <a:ext cx="6786610" cy="646331"/>
          </a:xfrm>
          <a:prstGeom prst="rect">
            <a:avLst/>
          </a:prstGeom>
        </p:spPr>
        <p:style>
          <a:lnRef idx="0">
            <a:schemeClr val="accent4"/>
          </a:lnRef>
          <a:fillRef idx="3">
            <a:schemeClr val="accent4"/>
          </a:fillRef>
          <a:effectRef idx="3">
            <a:schemeClr val="accent4"/>
          </a:effectRef>
          <a:fontRef idx="minor">
            <a:schemeClr val="lt1"/>
          </a:fontRef>
        </p:style>
        <p:txBody>
          <a:bodyPr wrap="square">
            <a:spAutoFit/>
          </a:bodyPr>
          <a:lstStyle/>
          <a:p>
            <a:pPr algn="ctr">
              <a:buNone/>
            </a:pPr>
            <a:r>
              <a:rPr lang="en-IN" sz="3600" b="1" dirty="0" smtClean="0">
                <a:solidFill>
                  <a:srgbClr val="FFFF00"/>
                </a:solidFill>
                <a:effectLst>
                  <a:outerShdw blurRad="38100" dist="38100" dir="2700000" algn="tl">
                    <a:srgbClr val="000000">
                      <a:alpha val="43137"/>
                    </a:srgbClr>
                  </a:outerShdw>
                </a:effectLst>
              </a:rPr>
              <a:t>LIST - Example</a:t>
            </a:r>
          </a:p>
        </p:txBody>
      </p:sp>
      <p:pic>
        <p:nvPicPr>
          <p:cNvPr id="2051" name="Picture 3"/>
          <p:cNvPicPr>
            <a:picLocks noChangeAspect="1" noChangeArrowheads="1"/>
          </p:cNvPicPr>
          <p:nvPr/>
        </p:nvPicPr>
        <p:blipFill>
          <a:blip r:embed="rId5" cstate="print"/>
          <a:srcRect l="9919" t="20272" r="69217" b="51896"/>
          <a:stretch>
            <a:fillRect/>
          </a:stretch>
        </p:blipFill>
        <p:spPr bwMode="auto">
          <a:xfrm>
            <a:off x="2285984" y="1785926"/>
            <a:ext cx="4857784" cy="3643338"/>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xmlns="" val="1101633878"/>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4" cstate="print">
            <a:lum/>
          </a:blip>
          <a:srcRect/>
          <a:stretch>
            <a:fillRect/>
          </a:stretch>
        </a:blipFill>
        <a:effectLst/>
      </p:bgPr>
    </p:bg>
    <p:spTree>
      <p:nvGrpSpPr>
        <p:cNvPr id="1" name=""/>
        <p:cNvGrpSpPr/>
        <p:nvPr/>
      </p:nvGrpSpPr>
      <p:grpSpPr>
        <a:xfrm>
          <a:off x="0" y="0"/>
          <a:ext cx="0" cy="0"/>
          <a:chOff x="0" y="0"/>
          <a:chExt cx="0" cy="0"/>
        </a:xfrm>
      </p:grpSpPr>
      <p:sp>
        <p:nvSpPr>
          <p:cNvPr id="5" name="Rectangle 4"/>
          <p:cNvSpPr/>
          <p:nvPr/>
        </p:nvSpPr>
        <p:spPr>
          <a:xfrm>
            <a:off x="1428728" y="3214686"/>
            <a:ext cx="7286676" cy="646331"/>
          </a:xfrm>
          <a:prstGeom prst="rect">
            <a:avLst/>
          </a:prstGeom>
        </p:spPr>
        <p:style>
          <a:lnRef idx="0">
            <a:schemeClr val="accent4"/>
          </a:lnRef>
          <a:fillRef idx="3">
            <a:schemeClr val="accent4"/>
          </a:fillRef>
          <a:effectRef idx="3">
            <a:schemeClr val="accent4"/>
          </a:effectRef>
          <a:fontRef idx="minor">
            <a:schemeClr val="lt1"/>
          </a:fontRef>
        </p:style>
        <p:txBody>
          <a:bodyPr wrap="square">
            <a:spAutoFit/>
          </a:bodyPr>
          <a:lstStyle/>
          <a:p>
            <a:pPr algn="ctr">
              <a:buNone/>
            </a:pPr>
            <a:r>
              <a:rPr lang="en-IN" sz="3600" b="1" dirty="0" smtClean="0">
                <a:solidFill>
                  <a:srgbClr val="FFFF00"/>
                </a:solidFill>
                <a:effectLst>
                  <a:outerShdw blurRad="38100" dist="38100" dir="2700000" algn="tl">
                    <a:srgbClr val="000000">
                      <a:alpha val="43137"/>
                    </a:srgbClr>
                  </a:outerShdw>
                </a:effectLst>
              </a:rPr>
              <a:t>CREATING LIST WITH list( ) METHOD</a:t>
            </a:r>
          </a:p>
        </p:txBody>
      </p:sp>
    </p:spTree>
    <p:extLst>
      <p:ext uri="{BB962C8B-B14F-4D97-AF65-F5344CB8AC3E}">
        <p14:creationId xmlns:p14="http://schemas.microsoft.com/office/powerpoint/2010/main" xmlns="" val="1101633878"/>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4" cstate="print">
            <a:lum/>
          </a:blip>
          <a:srcRect/>
          <a:stretch>
            <a:fillRect/>
          </a:stretch>
        </a:blipFill>
        <a:effectLst/>
      </p:bgPr>
    </p:bg>
    <p:spTree>
      <p:nvGrpSpPr>
        <p:cNvPr id="1" name=""/>
        <p:cNvGrpSpPr/>
        <p:nvPr/>
      </p:nvGrpSpPr>
      <p:grpSpPr>
        <a:xfrm>
          <a:off x="0" y="0"/>
          <a:ext cx="0" cy="0"/>
          <a:chOff x="0" y="0"/>
          <a:chExt cx="0" cy="0"/>
        </a:xfrm>
      </p:grpSpPr>
      <p:sp>
        <p:nvSpPr>
          <p:cNvPr id="5" name="Rectangle 4"/>
          <p:cNvSpPr/>
          <p:nvPr/>
        </p:nvSpPr>
        <p:spPr>
          <a:xfrm>
            <a:off x="1428728" y="500042"/>
            <a:ext cx="7286676" cy="646331"/>
          </a:xfrm>
          <a:prstGeom prst="rect">
            <a:avLst/>
          </a:prstGeom>
        </p:spPr>
        <p:style>
          <a:lnRef idx="0">
            <a:schemeClr val="accent4"/>
          </a:lnRef>
          <a:fillRef idx="3">
            <a:schemeClr val="accent4"/>
          </a:fillRef>
          <a:effectRef idx="3">
            <a:schemeClr val="accent4"/>
          </a:effectRef>
          <a:fontRef idx="minor">
            <a:schemeClr val="lt1"/>
          </a:fontRef>
        </p:style>
        <p:txBody>
          <a:bodyPr wrap="square">
            <a:spAutoFit/>
          </a:bodyPr>
          <a:lstStyle/>
          <a:p>
            <a:pPr algn="ctr">
              <a:buNone/>
            </a:pPr>
            <a:r>
              <a:rPr lang="en-IN" sz="3600" b="1" dirty="0" smtClean="0">
                <a:solidFill>
                  <a:srgbClr val="FFFF00"/>
                </a:solidFill>
                <a:effectLst>
                  <a:outerShdw blurRad="38100" dist="38100" dir="2700000" algn="tl">
                    <a:srgbClr val="000000">
                      <a:alpha val="43137"/>
                    </a:srgbClr>
                  </a:outerShdw>
                </a:effectLst>
              </a:rPr>
              <a:t>CREATING LIST WITH list( ) METHOD</a:t>
            </a:r>
          </a:p>
        </p:txBody>
      </p:sp>
      <p:pic>
        <p:nvPicPr>
          <p:cNvPr id="3074" name="Picture 2"/>
          <p:cNvPicPr>
            <a:picLocks noChangeAspect="1" noChangeArrowheads="1"/>
          </p:cNvPicPr>
          <p:nvPr/>
        </p:nvPicPr>
        <p:blipFill>
          <a:blip r:embed="rId5" cstate="print"/>
          <a:srcRect l="9883" t="20508" r="69253" b="51172"/>
          <a:stretch>
            <a:fillRect/>
          </a:stretch>
        </p:blipFill>
        <p:spPr bwMode="auto">
          <a:xfrm>
            <a:off x="1357290" y="1857364"/>
            <a:ext cx="3929090" cy="2998516"/>
          </a:xfrm>
          <a:prstGeom prst="rect">
            <a:avLst/>
          </a:prstGeom>
          <a:ln>
            <a:noFill/>
          </a:ln>
          <a:effectLst>
            <a:outerShdw blurRad="292100" dist="139700" dir="2700000" algn="tl" rotWithShape="0">
              <a:srgbClr val="333333">
                <a:alpha val="65000"/>
              </a:srgbClr>
            </a:outerShdw>
          </a:effectLst>
        </p:spPr>
      </p:pic>
      <p:sp>
        <p:nvSpPr>
          <p:cNvPr id="4" name="Rectangle 3"/>
          <p:cNvSpPr/>
          <p:nvPr/>
        </p:nvSpPr>
        <p:spPr>
          <a:xfrm>
            <a:off x="5643570" y="5143512"/>
            <a:ext cx="3132589" cy="954107"/>
          </a:xfrm>
          <a:prstGeom prst="rect">
            <a:avLst/>
          </a:prstGeom>
        </p:spPr>
        <p:style>
          <a:lnRef idx="0">
            <a:schemeClr val="accent2"/>
          </a:lnRef>
          <a:fillRef idx="3">
            <a:schemeClr val="accent2"/>
          </a:fillRef>
          <a:effectRef idx="3">
            <a:schemeClr val="accent2"/>
          </a:effectRef>
          <a:fontRef idx="minor">
            <a:schemeClr val="lt1"/>
          </a:fontRef>
        </p:style>
        <p:txBody>
          <a:bodyPr wrap="none">
            <a:spAutoFit/>
          </a:bodyPr>
          <a:lstStyle/>
          <a:p>
            <a:r>
              <a:rPr lang="en-IN" sz="2800" b="1" dirty="0" smtClean="0">
                <a:solidFill>
                  <a:schemeClr val="bg1"/>
                </a:solidFill>
                <a:effectLst>
                  <a:outerShdw blurRad="38100" dist="38100" dir="2700000" algn="tl">
                    <a:srgbClr val="000000">
                      <a:alpha val="43137"/>
                    </a:srgbClr>
                  </a:outerShdw>
                </a:effectLst>
              </a:rPr>
              <a:t> Creating Empty List</a:t>
            </a:r>
          </a:p>
          <a:p>
            <a:r>
              <a:rPr lang="en-IN" sz="2800" b="1" dirty="0" smtClean="0">
                <a:solidFill>
                  <a:schemeClr val="bg1"/>
                </a:solidFill>
                <a:effectLst>
                  <a:outerShdw blurRad="38100" dist="38100" dir="2700000" algn="tl">
                    <a:srgbClr val="000000">
                      <a:alpha val="43137"/>
                    </a:srgbClr>
                  </a:outerShdw>
                </a:effectLst>
              </a:rPr>
              <a:t>With list( ) Method</a:t>
            </a:r>
          </a:p>
        </p:txBody>
      </p:sp>
      <p:cxnSp>
        <p:nvCxnSpPr>
          <p:cNvPr id="6" name="Straight Arrow Connector 5"/>
          <p:cNvCxnSpPr/>
          <p:nvPr/>
        </p:nvCxnSpPr>
        <p:spPr>
          <a:xfrm rot="10800000">
            <a:off x="3500430" y="3214686"/>
            <a:ext cx="2357454" cy="1928826"/>
          </a:xfrm>
          <a:prstGeom prst="straightConnector1">
            <a:avLst/>
          </a:prstGeom>
          <a:ln w="101600">
            <a:solidFill>
              <a:srgbClr val="FF0000"/>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xmlns="" val="1101633878"/>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4" cstate="print">
            <a:lum/>
          </a:blip>
          <a:srcRect/>
          <a:stretch>
            <a:fillRect/>
          </a:stretch>
        </a:blipFill>
        <a:effectLst/>
      </p:bgPr>
    </p:bg>
    <p:spTree>
      <p:nvGrpSpPr>
        <p:cNvPr id="1" name=""/>
        <p:cNvGrpSpPr/>
        <p:nvPr/>
      </p:nvGrpSpPr>
      <p:grpSpPr>
        <a:xfrm>
          <a:off x="0" y="0"/>
          <a:ext cx="0" cy="0"/>
          <a:chOff x="0" y="0"/>
          <a:chExt cx="0" cy="0"/>
        </a:xfrm>
      </p:grpSpPr>
      <p:sp>
        <p:nvSpPr>
          <p:cNvPr id="5" name="Rectangle 4"/>
          <p:cNvSpPr/>
          <p:nvPr/>
        </p:nvSpPr>
        <p:spPr>
          <a:xfrm>
            <a:off x="1428728" y="500042"/>
            <a:ext cx="7286676" cy="646331"/>
          </a:xfrm>
          <a:prstGeom prst="rect">
            <a:avLst/>
          </a:prstGeom>
        </p:spPr>
        <p:style>
          <a:lnRef idx="0">
            <a:schemeClr val="accent4"/>
          </a:lnRef>
          <a:fillRef idx="3">
            <a:schemeClr val="accent4"/>
          </a:fillRef>
          <a:effectRef idx="3">
            <a:schemeClr val="accent4"/>
          </a:effectRef>
          <a:fontRef idx="minor">
            <a:schemeClr val="lt1"/>
          </a:fontRef>
        </p:style>
        <p:txBody>
          <a:bodyPr wrap="square">
            <a:spAutoFit/>
          </a:bodyPr>
          <a:lstStyle/>
          <a:p>
            <a:pPr algn="ctr">
              <a:buNone/>
            </a:pPr>
            <a:r>
              <a:rPr lang="en-IN" sz="3600" b="1" dirty="0" smtClean="0">
                <a:solidFill>
                  <a:srgbClr val="FFFF00"/>
                </a:solidFill>
                <a:effectLst>
                  <a:outerShdw blurRad="38100" dist="38100" dir="2700000" algn="tl">
                    <a:srgbClr val="000000">
                      <a:alpha val="43137"/>
                    </a:srgbClr>
                  </a:outerShdw>
                </a:effectLst>
              </a:rPr>
              <a:t>CREATING LIST WITH list( ) METHOD</a:t>
            </a:r>
          </a:p>
        </p:txBody>
      </p:sp>
      <p:pic>
        <p:nvPicPr>
          <p:cNvPr id="3074" name="Picture 2"/>
          <p:cNvPicPr>
            <a:picLocks noChangeAspect="1" noChangeArrowheads="1"/>
          </p:cNvPicPr>
          <p:nvPr/>
        </p:nvPicPr>
        <p:blipFill>
          <a:blip r:embed="rId5" cstate="print"/>
          <a:srcRect l="9883" t="20508" r="69253" b="51172"/>
          <a:stretch>
            <a:fillRect/>
          </a:stretch>
        </p:blipFill>
        <p:spPr bwMode="auto">
          <a:xfrm>
            <a:off x="1357290" y="1857364"/>
            <a:ext cx="3929090" cy="2998516"/>
          </a:xfrm>
          <a:prstGeom prst="rect">
            <a:avLst/>
          </a:prstGeom>
          <a:ln>
            <a:noFill/>
          </a:ln>
          <a:effectLst>
            <a:outerShdw blurRad="292100" dist="139700" dir="2700000" algn="tl" rotWithShape="0">
              <a:srgbClr val="333333">
                <a:alpha val="65000"/>
              </a:srgbClr>
            </a:outerShdw>
          </a:effectLst>
        </p:spPr>
      </p:pic>
      <p:sp>
        <p:nvSpPr>
          <p:cNvPr id="4" name="Rectangle 3"/>
          <p:cNvSpPr/>
          <p:nvPr/>
        </p:nvSpPr>
        <p:spPr>
          <a:xfrm>
            <a:off x="5643570" y="5143512"/>
            <a:ext cx="3132589" cy="954107"/>
          </a:xfrm>
          <a:prstGeom prst="rect">
            <a:avLst/>
          </a:prstGeom>
        </p:spPr>
        <p:style>
          <a:lnRef idx="0">
            <a:schemeClr val="accent2"/>
          </a:lnRef>
          <a:fillRef idx="3">
            <a:schemeClr val="accent2"/>
          </a:fillRef>
          <a:effectRef idx="3">
            <a:schemeClr val="accent2"/>
          </a:effectRef>
          <a:fontRef idx="minor">
            <a:schemeClr val="lt1"/>
          </a:fontRef>
        </p:style>
        <p:txBody>
          <a:bodyPr wrap="none">
            <a:spAutoFit/>
          </a:bodyPr>
          <a:lstStyle/>
          <a:p>
            <a:r>
              <a:rPr lang="en-IN" sz="2800" b="1" dirty="0" smtClean="0">
                <a:solidFill>
                  <a:schemeClr val="bg1"/>
                </a:solidFill>
                <a:effectLst>
                  <a:outerShdw blurRad="38100" dist="38100" dir="2700000" algn="tl">
                    <a:srgbClr val="000000">
                      <a:alpha val="43137"/>
                    </a:srgbClr>
                  </a:outerShdw>
                </a:effectLst>
              </a:rPr>
              <a:t> Creating Empty List</a:t>
            </a:r>
          </a:p>
          <a:p>
            <a:r>
              <a:rPr lang="en-IN" sz="2800" b="1" dirty="0" smtClean="0">
                <a:solidFill>
                  <a:schemeClr val="bg1"/>
                </a:solidFill>
                <a:effectLst>
                  <a:outerShdw blurRad="38100" dist="38100" dir="2700000" algn="tl">
                    <a:srgbClr val="000000">
                      <a:alpha val="43137"/>
                    </a:srgbClr>
                  </a:outerShdw>
                </a:effectLst>
              </a:rPr>
              <a:t>With list( ) Method</a:t>
            </a:r>
          </a:p>
        </p:txBody>
      </p:sp>
      <p:cxnSp>
        <p:nvCxnSpPr>
          <p:cNvPr id="6" name="Straight Arrow Connector 5"/>
          <p:cNvCxnSpPr/>
          <p:nvPr/>
        </p:nvCxnSpPr>
        <p:spPr>
          <a:xfrm rot="10800000">
            <a:off x="3500430" y="3214686"/>
            <a:ext cx="2357454" cy="1928826"/>
          </a:xfrm>
          <a:prstGeom prst="straightConnector1">
            <a:avLst/>
          </a:prstGeom>
          <a:ln w="101600">
            <a:solidFill>
              <a:srgbClr val="FF0000"/>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xmlns="" val="1101633878"/>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4" cstate="print">
            <a:lum/>
          </a:blip>
          <a:srcRect/>
          <a:stretch>
            <a:fillRect/>
          </a:stretch>
        </a:blipFill>
        <a:effectLst/>
      </p:bgPr>
    </p:bg>
    <p:spTree>
      <p:nvGrpSpPr>
        <p:cNvPr id="1" name=""/>
        <p:cNvGrpSpPr/>
        <p:nvPr/>
      </p:nvGrpSpPr>
      <p:grpSpPr>
        <a:xfrm>
          <a:off x="0" y="0"/>
          <a:ext cx="0" cy="0"/>
          <a:chOff x="0" y="0"/>
          <a:chExt cx="0" cy="0"/>
        </a:xfrm>
      </p:grpSpPr>
      <p:sp>
        <p:nvSpPr>
          <p:cNvPr id="5" name="Rectangle 4"/>
          <p:cNvSpPr/>
          <p:nvPr/>
        </p:nvSpPr>
        <p:spPr>
          <a:xfrm>
            <a:off x="357158" y="3214686"/>
            <a:ext cx="8501122" cy="646331"/>
          </a:xfrm>
          <a:prstGeom prst="rect">
            <a:avLst/>
          </a:prstGeom>
        </p:spPr>
        <p:style>
          <a:lnRef idx="0">
            <a:schemeClr val="accent5"/>
          </a:lnRef>
          <a:fillRef idx="3">
            <a:schemeClr val="accent5"/>
          </a:fillRef>
          <a:effectRef idx="3">
            <a:schemeClr val="accent5"/>
          </a:effectRef>
          <a:fontRef idx="minor">
            <a:schemeClr val="lt1"/>
          </a:fontRef>
        </p:style>
        <p:txBody>
          <a:bodyPr wrap="square">
            <a:spAutoFit/>
          </a:bodyPr>
          <a:lstStyle/>
          <a:p>
            <a:pPr algn="ctr">
              <a:buNone/>
            </a:pPr>
            <a:r>
              <a:rPr lang="en-IN" sz="3600" b="1" dirty="0" smtClean="0">
                <a:solidFill>
                  <a:srgbClr val="FFFF00"/>
                </a:solidFill>
                <a:effectLst>
                  <a:outerShdw blurRad="38100" dist="38100" dir="2700000" algn="tl">
                    <a:srgbClr val="000000">
                      <a:alpha val="43137"/>
                    </a:srgbClr>
                  </a:outerShdw>
                </a:effectLst>
              </a:rPr>
              <a:t>CREATING MULTIPLE LISTS – LIST MAPPING </a:t>
            </a:r>
          </a:p>
        </p:txBody>
      </p:sp>
    </p:spTree>
    <p:extLst>
      <p:ext uri="{BB962C8B-B14F-4D97-AF65-F5344CB8AC3E}">
        <p14:creationId xmlns:p14="http://schemas.microsoft.com/office/powerpoint/2010/main" xmlns="" val="1101633878"/>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4" cstate="print">
            <a:lum/>
          </a:blip>
          <a:srcRect/>
          <a:stretch>
            <a:fillRect/>
          </a:stretch>
        </a:blipFill>
        <a:effectLst/>
      </p:bgPr>
    </p:bg>
    <p:spTree>
      <p:nvGrpSpPr>
        <p:cNvPr id="1" name=""/>
        <p:cNvGrpSpPr/>
        <p:nvPr/>
      </p:nvGrpSpPr>
      <p:grpSpPr>
        <a:xfrm>
          <a:off x="0" y="0"/>
          <a:ext cx="0" cy="0"/>
          <a:chOff x="0" y="0"/>
          <a:chExt cx="0" cy="0"/>
        </a:xfrm>
      </p:grpSpPr>
      <p:sp>
        <p:nvSpPr>
          <p:cNvPr id="5" name="Rectangle 4"/>
          <p:cNvSpPr/>
          <p:nvPr/>
        </p:nvSpPr>
        <p:spPr>
          <a:xfrm>
            <a:off x="428596" y="500042"/>
            <a:ext cx="8429652" cy="646331"/>
          </a:xfrm>
          <a:prstGeom prst="rect">
            <a:avLst/>
          </a:prstGeom>
        </p:spPr>
        <p:style>
          <a:lnRef idx="0">
            <a:schemeClr val="accent5"/>
          </a:lnRef>
          <a:fillRef idx="3">
            <a:schemeClr val="accent5"/>
          </a:fillRef>
          <a:effectRef idx="3">
            <a:schemeClr val="accent5"/>
          </a:effectRef>
          <a:fontRef idx="minor">
            <a:schemeClr val="lt1"/>
          </a:fontRef>
        </p:style>
        <p:txBody>
          <a:bodyPr wrap="square">
            <a:spAutoFit/>
          </a:bodyPr>
          <a:lstStyle/>
          <a:p>
            <a:pPr algn="ctr">
              <a:buNone/>
            </a:pPr>
            <a:r>
              <a:rPr lang="en-IN" sz="3600" b="1" dirty="0" smtClean="0">
                <a:solidFill>
                  <a:srgbClr val="FFFF00"/>
                </a:solidFill>
                <a:effectLst>
                  <a:outerShdw blurRad="38100" dist="38100" dir="2700000" algn="tl">
                    <a:srgbClr val="000000">
                      <a:alpha val="43137"/>
                    </a:srgbClr>
                  </a:outerShdw>
                </a:effectLst>
              </a:rPr>
              <a:t>CREATING MULTIPLE LISTS – LIST MAPPING</a:t>
            </a:r>
          </a:p>
        </p:txBody>
      </p:sp>
      <p:sp>
        <p:nvSpPr>
          <p:cNvPr id="4" name="Rectangle 3"/>
          <p:cNvSpPr/>
          <p:nvPr/>
        </p:nvSpPr>
        <p:spPr>
          <a:xfrm>
            <a:off x="857224" y="5214950"/>
            <a:ext cx="7704673" cy="523220"/>
          </a:xfrm>
          <a:prstGeom prst="rect">
            <a:avLst/>
          </a:prstGeom>
        </p:spPr>
        <p:style>
          <a:lnRef idx="0">
            <a:schemeClr val="accent6"/>
          </a:lnRef>
          <a:fillRef idx="3">
            <a:schemeClr val="accent6"/>
          </a:fillRef>
          <a:effectRef idx="3">
            <a:schemeClr val="accent6"/>
          </a:effectRef>
          <a:fontRef idx="minor">
            <a:schemeClr val="lt1"/>
          </a:fontRef>
        </p:style>
        <p:txBody>
          <a:bodyPr wrap="none">
            <a:spAutoFit/>
          </a:bodyPr>
          <a:lstStyle/>
          <a:p>
            <a:r>
              <a:rPr lang="en-IN" sz="2800" b="1" dirty="0" smtClean="0">
                <a:solidFill>
                  <a:schemeClr val="bg1"/>
                </a:solidFill>
                <a:effectLst>
                  <a:outerShdw blurRad="38100" dist="38100" dir="2700000" algn="tl">
                    <a:srgbClr val="000000">
                      <a:alpha val="43137"/>
                    </a:srgbClr>
                  </a:outerShdw>
                </a:effectLst>
              </a:rPr>
              <a:t> Creating Multiple List using assignment statement</a:t>
            </a:r>
          </a:p>
        </p:txBody>
      </p:sp>
      <p:pic>
        <p:nvPicPr>
          <p:cNvPr id="4098" name="Picture 2"/>
          <p:cNvPicPr>
            <a:picLocks noChangeAspect="1" noChangeArrowheads="1"/>
          </p:cNvPicPr>
          <p:nvPr/>
        </p:nvPicPr>
        <p:blipFill>
          <a:blip r:embed="rId5" cstate="print"/>
          <a:srcRect l="9883" t="20508" r="61017" b="51172"/>
          <a:stretch>
            <a:fillRect/>
          </a:stretch>
        </p:blipFill>
        <p:spPr bwMode="auto">
          <a:xfrm>
            <a:off x="285720" y="1500174"/>
            <a:ext cx="5614044" cy="3071835"/>
          </a:xfrm>
          <a:prstGeom prst="rect">
            <a:avLst/>
          </a:prstGeom>
          <a:ln>
            <a:noFill/>
          </a:ln>
          <a:effectLst>
            <a:outerShdw blurRad="292100" dist="139700" dir="2700000" algn="tl" rotWithShape="0">
              <a:srgbClr val="333333">
                <a:alpha val="65000"/>
              </a:srgbClr>
            </a:outerShdw>
          </a:effectLst>
        </p:spPr>
      </p:pic>
      <p:cxnSp>
        <p:nvCxnSpPr>
          <p:cNvPr id="6" name="Straight Arrow Connector 5"/>
          <p:cNvCxnSpPr/>
          <p:nvPr/>
        </p:nvCxnSpPr>
        <p:spPr>
          <a:xfrm rot="5400000" flipH="1" flipV="1">
            <a:off x="2428860" y="4214818"/>
            <a:ext cx="1214446" cy="642942"/>
          </a:xfrm>
          <a:prstGeom prst="straightConnector1">
            <a:avLst/>
          </a:prstGeom>
          <a:ln w="10160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9" name="Rectangle 8"/>
          <p:cNvSpPr/>
          <p:nvPr/>
        </p:nvSpPr>
        <p:spPr>
          <a:xfrm>
            <a:off x="6000760" y="1500174"/>
            <a:ext cx="2857520" cy="1569660"/>
          </a:xfrm>
          <a:prstGeom prst="rect">
            <a:avLst/>
          </a:prstGeom>
        </p:spPr>
        <p:txBody>
          <a:bodyPr wrap="square">
            <a:spAutoFit/>
          </a:bodyPr>
          <a:lstStyle/>
          <a:p>
            <a:pPr algn="just"/>
            <a:r>
              <a:rPr lang="en-IN" sz="3200" b="1" dirty="0" smtClean="0">
                <a:solidFill>
                  <a:srgbClr val="FFFF00"/>
                </a:solidFill>
                <a:effectLst>
                  <a:outerShdw blurRad="38100" dist="38100" dir="2700000" algn="tl">
                    <a:srgbClr val="000000">
                      <a:alpha val="43137"/>
                    </a:srgbClr>
                  </a:outerShdw>
                </a:effectLst>
              </a:rPr>
              <a:t> Creating  a list and mapping to other lists.</a:t>
            </a:r>
          </a:p>
        </p:txBody>
      </p:sp>
    </p:spTree>
    <p:extLst>
      <p:ext uri="{BB962C8B-B14F-4D97-AF65-F5344CB8AC3E}">
        <p14:creationId xmlns:p14="http://schemas.microsoft.com/office/powerpoint/2010/main" xmlns="" val="1101633878"/>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4" cstate="print">
            <a:lum/>
          </a:blip>
          <a:srcRect/>
          <a:stretch>
            <a:fillRect/>
          </a:stretch>
        </a:blipFill>
        <a:effectLst/>
      </p:bgPr>
    </p:bg>
    <p:spTree>
      <p:nvGrpSpPr>
        <p:cNvPr id="1" name=""/>
        <p:cNvGrpSpPr/>
        <p:nvPr/>
      </p:nvGrpSpPr>
      <p:grpSpPr>
        <a:xfrm>
          <a:off x="0" y="0"/>
          <a:ext cx="0" cy="0"/>
          <a:chOff x="0" y="0"/>
          <a:chExt cx="0" cy="0"/>
        </a:xfrm>
      </p:grpSpPr>
      <p:sp>
        <p:nvSpPr>
          <p:cNvPr id="5" name="Rectangle 4"/>
          <p:cNvSpPr/>
          <p:nvPr/>
        </p:nvSpPr>
        <p:spPr>
          <a:xfrm>
            <a:off x="2000232" y="3143248"/>
            <a:ext cx="6000792" cy="646331"/>
          </a:xfrm>
          <a:prstGeom prst="rect">
            <a:avLst/>
          </a:prstGeom>
        </p:spPr>
        <p:style>
          <a:lnRef idx="0">
            <a:schemeClr val="accent3"/>
          </a:lnRef>
          <a:fillRef idx="3">
            <a:schemeClr val="accent3"/>
          </a:fillRef>
          <a:effectRef idx="3">
            <a:schemeClr val="accent3"/>
          </a:effectRef>
          <a:fontRef idx="minor">
            <a:schemeClr val="lt1"/>
          </a:fontRef>
        </p:style>
        <p:txBody>
          <a:bodyPr wrap="square">
            <a:spAutoFit/>
          </a:bodyPr>
          <a:lstStyle/>
          <a:p>
            <a:pPr algn="ctr"/>
            <a:r>
              <a:rPr lang="en-IN" sz="3600" b="1" dirty="0" smtClean="0">
                <a:solidFill>
                  <a:schemeClr val="bg1"/>
                </a:solidFill>
                <a:effectLst>
                  <a:outerShdw blurRad="38100" dist="38100" dir="2700000" algn="tl">
                    <a:srgbClr val="000000">
                      <a:alpha val="43137"/>
                    </a:srgbClr>
                  </a:outerShdw>
                </a:effectLst>
              </a:rPr>
              <a:t>LIST CONCATENATION </a:t>
            </a:r>
          </a:p>
        </p:txBody>
      </p:sp>
    </p:spTree>
    <p:extLst>
      <p:ext uri="{BB962C8B-B14F-4D97-AF65-F5344CB8AC3E}">
        <p14:creationId xmlns:p14="http://schemas.microsoft.com/office/powerpoint/2010/main" xmlns="" val="1101633878"/>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4" cstate="print">
            <a:lum/>
          </a:blip>
          <a:srcRect/>
          <a:stretch>
            <a:fillRect/>
          </a:stretch>
        </a:blipFill>
        <a:effectLst/>
      </p:bgPr>
    </p:bg>
    <p:spTree>
      <p:nvGrpSpPr>
        <p:cNvPr id="1" name=""/>
        <p:cNvGrpSpPr/>
        <p:nvPr/>
      </p:nvGrpSpPr>
      <p:grpSpPr>
        <a:xfrm>
          <a:off x="0" y="0"/>
          <a:ext cx="0" cy="0"/>
          <a:chOff x="0" y="0"/>
          <a:chExt cx="0" cy="0"/>
        </a:xfrm>
      </p:grpSpPr>
      <p:sp>
        <p:nvSpPr>
          <p:cNvPr id="5" name="Rectangle 4"/>
          <p:cNvSpPr/>
          <p:nvPr/>
        </p:nvSpPr>
        <p:spPr>
          <a:xfrm>
            <a:off x="2000232" y="496653"/>
            <a:ext cx="6000792" cy="646331"/>
          </a:xfrm>
          <a:prstGeom prst="rect">
            <a:avLst/>
          </a:prstGeom>
        </p:spPr>
        <p:style>
          <a:lnRef idx="0">
            <a:schemeClr val="accent3"/>
          </a:lnRef>
          <a:fillRef idx="3">
            <a:schemeClr val="accent3"/>
          </a:fillRef>
          <a:effectRef idx="3">
            <a:schemeClr val="accent3"/>
          </a:effectRef>
          <a:fontRef idx="minor">
            <a:schemeClr val="lt1"/>
          </a:fontRef>
        </p:style>
        <p:txBody>
          <a:bodyPr wrap="square">
            <a:spAutoFit/>
          </a:bodyPr>
          <a:lstStyle/>
          <a:p>
            <a:pPr algn="ctr"/>
            <a:r>
              <a:rPr lang="en-IN" sz="3600" b="1" dirty="0" smtClean="0">
                <a:solidFill>
                  <a:schemeClr val="bg1"/>
                </a:solidFill>
                <a:effectLst>
                  <a:outerShdw blurRad="38100" dist="38100" dir="2700000" algn="tl">
                    <a:srgbClr val="000000">
                      <a:alpha val="43137"/>
                    </a:srgbClr>
                  </a:outerShdw>
                </a:effectLst>
              </a:rPr>
              <a:t>LIST CONCATENATION </a:t>
            </a:r>
          </a:p>
        </p:txBody>
      </p:sp>
      <p:pic>
        <p:nvPicPr>
          <p:cNvPr id="5122" name="Picture 2"/>
          <p:cNvPicPr>
            <a:picLocks noChangeAspect="1" noChangeArrowheads="1"/>
          </p:cNvPicPr>
          <p:nvPr/>
        </p:nvPicPr>
        <p:blipFill>
          <a:blip r:embed="rId5" cstate="print"/>
          <a:srcRect l="57650" t="17578" r="12701" b="52148"/>
          <a:stretch>
            <a:fillRect/>
          </a:stretch>
        </p:blipFill>
        <p:spPr bwMode="auto">
          <a:xfrm>
            <a:off x="1214414" y="1571612"/>
            <a:ext cx="5475377" cy="3143272"/>
          </a:xfrm>
          <a:prstGeom prst="rect">
            <a:avLst/>
          </a:prstGeom>
          <a:ln>
            <a:noFill/>
          </a:ln>
          <a:effectLst>
            <a:outerShdw blurRad="292100" dist="139700" dir="2700000" algn="tl" rotWithShape="0">
              <a:srgbClr val="333333">
                <a:alpha val="65000"/>
              </a:srgbClr>
            </a:outerShdw>
          </a:effectLst>
        </p:spPr>
      </p:pic>
      <p:sp>
        <p:nvSpPr>
          <p:cNvPr id="4" name="Rectangle 3"/>
          <p:cNvSpPr/>
          <p:nvPr/>
        </p:nvSpPr>
        <p:spPr>
          <a:xfrm>
            <a:off x="1285852" y="5000636"/>
            <a:ext cx="7000924" cy="1569660"/>
          </a:xfrm>
          <a:prstGeom prst="rect">
            <a:avLst/>
          </a:prstGeom>
        </p:spPr>
        <p:txBody>
          <a:bodyPr wrap="square">
            <a:spAutoFit/>
          </a:bodyPr>
          <a:lstStyle/>
          <a:p>
            <a:pPr algn="just"/>
            <a:r>
              <a:rPr lang="en-IN" sz="3200" b="1" dirty="0" smtClean="0">
                <a:solidFill>
                  <a:srgbClr val="FFFF00"/>
                </a:solidFill>
                <a:effectLst>
                  <a:outerShdw blurRad="38100" dist="38100" dir="2700000" algn="tl">
                    <a:srgbClr val="000000">
                      <a:alpha val="43137"/>
                    </a:srgbClr>
                  </a:outerShdw>
                </a:effectLst>
              </a:rPr>
              <a:t>	A and B are two different LISTS and third LIST is created by combining both A and B.</a:t>
            </a:r>
          </a:p>
        </p:txBody>
      </p:sp>
    </p:spTree>
    <p:extLst>
      <p:ext uri="{BB962C8B-B14F-4D97-AF65-F5344CB8AC3E}">
        <p14:creationId xmlns:p14="http://schemas.microsoft.com/office/powerpoint/2010/main" xmlns="" val="1101633878"/>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4" cstate="print">
            <a:lum/>
          </a:blip>
          <a:srcRect/>
          <a:stretch>
            <a:fillRect/>
          </a:stretch>
        </a:blipFill>
        <a:effectLst/>
      </p:bgPr>
    </p:bg>
    <p:spTree>
      <p:nvGrpSpPr>
        <p:cNvPr id="1" name=""/>
        <p:cNvGrpSpPr/>
        <p:nvPr/>
      </p:nvGrpSpPr>
      <p:grpSpPr>
        <a:xfrm>
          <a:off x="0" y="0"/>
          <a:ext cx="0" cy="0"/>
          <a:chOff x="0" y="0"/>
          <a:chExt cx="0" cy="0"/>
        </a:xfrm>
      </p:grpSpPr>
      <p:sp>
        <p:nvSpPr>
          <p:cNvPr id="7" name="Title 1"/>
          <p:cNvSpPr>
            <a:spLocks noGrp="1"/>
          </p:cNvSpPr>
          <p:nvPr>
            <p:ph type="title"/>
          </p:nvPr>
        </p:nvSpPr>
        <p:spPr>
          <a:xfrm>
            <a:off x="2357422" y="2928934"/>
            <a:ext cx="5572164" cy="785818"/>
          </a:xfrm>
        </p:spPr>
        <p:style>
          <a:lnRef idx="0">
            <a:schemeClr val="accent6"/>
          </a:lnRef>
          <a:fillRef idx="3">
            <a:schemeClr val="accent6"/>
          </a:fillRef>
          <a:effectRef idx="3">
            <a:schemeClr val="accent6"/>
          </a:effectRef>
          <a:fontRef idx="minor">
            <a:schemeClr val="lt1"/>
          </a:fontRef>
        </p:style>
        <p:txBody>
          <a:bodyPr>
            <a:normAutofit/>
          </a:bodyPr>
          <a:lstStyle/>
          <a:p>
            <a:pPr marL="514350" indent="-514350" algn="ctr"/>
            <a:r>
              <a:rPr lang="en-IN" b="1" dirty="0" smtClean="0">
                <a:solidFill>
                  <a:schemeClr val="bg1"/>
                </a:solidFill>
                <a:effectLst>
                  <a:outerShdw blurRad="38100" dist="38100" dir="2700000" algn="tl">
                    <a:srgbClr val="000000">
                      <a:alpha val="43137"/>
                    </a:srgbClr>
                  </a:outerShdw>
                </a:effectLst>
              </a:rPr>
              <a:t>LEARNING  OUTCOMES</a:t>
            </a:r>
          </a:p>
        </p:txBody>
      </p:sp>
    </p:spTree>
    <p:extLst>
      <p:ext uri="{BB962C8B-B14F-4D97-AF65-F5344CB8AC3E}">
        <p14:creationId xmlns:p14="http://schemas.microsoft.com/office/powerpoint/2010/main" xmlns="" val="1101633878"/>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4" cstate="print">
            <a:lum/>
          </a:blip>
          <a:srcRect/>
          <a:stretch>
            <a:fillRect/>
          </a:stretch>
        </a:blipFill>
        <a:effectLst/>
      </p:bgPr>
    </p:bg>
    <p:spTree>
      <p:nvGrpSpPr>
        <p:cNvPr id="1" name=""/>
        <p:cNvGrpSpPr/>
        <p:nvPr/>
      </p:nvGrpSpPr>
      <p:grpSpPr>
        <a:xfrm>
          <a:off x="0" y="0"/>
          <a:ext cx="0" cy="0"/>
          <a:chOff x="0" y="0"/>
          <a:chExt cx="0" cy="0"/>
        </a:xfrm>
      </p:grpSpPr>
      <p:sp>
        <p:nvSpPr>
          <p:cNvPr id="6" name="Rectangle 5"/>
          <p:cNvSpPr/>
          <p:nvPr/>
        </p:nvSpPr>
        <p:spPr>
          <a:xfrm>
            <a:off x="2071670" y="2928934"/>
            <a:ext cx="6000792" cy="646331"/>
          </a:xfrm>
          <a:prstGeom prst="rect">
            <a:avLst/>
          </a:prstGeom>
        </p:spPr>
        <p:style>
          <a:lnRef idx="0">
            <a:schemeClr val="accent3"/>
          </a:lnRef>
          <a:fillRef idx="3">
            <a:schemeClr val="accent3"/>
          </a:fillRef>
          <a:effectRef idx="3">
            <a:schemeClr val="accent3"/>
          </a:effectRef>
          <a:fontRef idx="minor">
            <a:schemeClr val="lt1"/>
          </a:fontRef>
        </p:style>
        <p:txBody>
          <a:bodyPr wrap="square">
            <a:spAutoFit/>
          </a:bodyPr>
          <a:lstStyle/>
          <a:p>
            <a:pPr algn="ctr"/>
            <a:r>
              <a:rPr lang="en-IN" sz="3600" b="1" dirty="0" smtClean="0">
                <a:solidFill>
                  <a:schemeClr val="bg1"/>
                </a:solidFill>
                <a:effectLst>
                  <a:outerShdw blurRad="38100" dist="38100" dir="2700000" algn="tl">
                    <a:srgbClr val="000000">
                      <a:alpha val="43137"/>
                    </a:srgbClr>
                  </a:outerShdw>
                </a:effectLst>
              </a:rPr>
              <a:t>LIST SLICING </a:t>
            </a:r>
          </a:p>
        </p:txBody>
      </p:sp>
    </p:spTree>
    <p:extLst>
      <p:ext uri="{BB962C8B-B14F-4D97-AF65-F5344CB8AC3E}">
        <p14:creationId xmlns:p14="http://schemas.microsoft.com/office/powerpoint/2010/main" xmlns="" val="1101633878"/>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4" cstate="print">
            <a:lum/>
          </a:blip>
          <a:srcRect/>
          <a:stretch>
            <a:fillRect/>
          </a:stretch>
        </a:blipFill>
        <a:effectLst/>
      </p:bgPr>
    </p:bg>
    <p:spTree>
      <p:nvGrpSpPr>
        <p:cNvPr id="1" name=""/>
        <p:cNvGrpSpPr/>
        <p:nvPr/>
      </p:nvGrpSpPr>
      <p:grpSpPr>
        <a:xfrm>
          <a:off x="0" y="0"/>
          <a:ext cx="0" cy="0"/>
          <a:chOff x="0" y="0"/>
          <a:chExt cx="0" cy="0"/>
        </a:xfrm>
      </p:grpSpPr>
      <p:sp>
        <p:nvSpPr>
          <p:cNvPr id="5" name="Rectangle 4"/>
          <p:cNvSpPr/>
          <p:nvPr/>
        </p:nvSpPr>
        <p:spPr>
          <a:xfrm>
            <a:off x="1428728" y="1785927"/>
            <a:ext cx="7429552" cy="1077218"/>
          </a:xfrm>
          <a:prstGeom prst="rect">
            <a:avLst/>
          </a:prstGeom>
        </p:spPr>
        <p:txBody>
          <a:bodyPr wrap="square">
            <a:spAutoFit/>
          </a:bodyPr>
          <a:lstStyle/>
          <a:p>
            <a:pPr algn="just"/>
            <a:r>
              <a:rPr lang="en-IN" sz="3200" b="1" dirty="0" smtClean="0">
                <a:solidFill>
                  <a:schemeClr val="bg1"/>
                </a:solidFill>
                <a:effectLst>
                  <a:outerShdw blurRad="38100" dist="38100" dir="2700000" algn="tl">
                    <a:srgbClr val="000000">
                      <a:alpha val="43137"/>
                    </a:srgbClr>
                  </a:outerShdw>
                </a:effectLst>
              </a:rPr>
              <a:t>	Like String slicing, Lists can also be sliced, as you have seen in previous slides.</a:t>
            </a:r>
            <a:endParaRPr lang="en-IN" sz="3200" b="1" dirty="0">
              <a:solidFill>
                <a:schemeClr val="bg1"/>
              </a:solidFill>
              <a:effectLst>
                <a:outerShdw blurRad="38100" dist="38100" dir="2700000" algn="tl">
                  <a:srgbClr val="000000">
                    <a:alpha val="43137"/>
                  </a:srgbClr>
                </a:outerShdw>
              </a:effectLst>
            </a:endParaRPr>
          </a:p>
        </p:txBody>
      </p:sp>
      <p:sp>
        <p:nvSpPr>
          <p:cNvPr id="4" name="Rectangle 3"/>
          <p:cNvSpPr/>
          <p:nvPr/>
        </p:nvSpPr>
        <p:spPr>
          <a:xfrm>
            <a:off x="2214546" y="642918"/>
            <a:ext cx="5000660" cy="646331"/>
          </a:xfrm>
          <a:prstGeom prst="rect">
            <a:avLst/>
          </a:prstGeom>
        </p:spPr>
        <p:style>
          <a:lnRef idx="0">
            <a:schemeClr val="accent4"/>
          </a:lnRef>
          <a:fillRef idx="3">
            <a:schemeClr val="accent4"/>
          </a:fillRef>
          <a:effectRef idx="3">
            <a:schemeClr val="accent4"/>
          </a:effectRef>
          <a:fontRef idx="minor">
            <a:schemeClr val="lt1"/>
          </a:fontRef>
        </p:style>
        <p:txBody>
          <a:bodyPr wrap="square">
            <a:spAutoFit/>
          </a:bodyPr>
          <a:lstStyle/>
          <a:p>
            <a:pPr algn="ctr">
              <a:buNone/>
            </a:pPr>
            <a:r>
              <a:rPr lang="en-IN" sz="3600" b="1" dirty="0" smtClean="0">
                <a:solidFill>
                  <a:srgbClr val="FFFF00"/>
                </a:solidFill>
                <a:effectLst>
                  <a:outerShdw blurRad="38100" dist="38100" dir="2700000" algn="tl">
                    <a:srgbClr val="000000">
                      <a:alpha val="43137"/>
                    </a:srgbClr>
                  </a:outerShdw>
                </a:effectLst>
              </a:rPr>
              <a:t>LIST SLICING</a:t>
            </a:r>
          </a:p>
        </p:txBody>
      </p:sp>
      <p:pic>
        <p:nvPicPr>
          <p:cNvPr id="7170" name="Picture 2"/>
          <p:cNvPicPr>
            <a:picLocks noChangeAspect="1" noChangeArrowheads="1"/>
          </p:cNvPicPr>
          <p:nvPr/>
        </p:nvPicPr>
        <p:blipFill>
          <a:blip r:embed="rId5" cstate="print"/>
          <a:srcRect l="58199" t="17578" r="12701" b="55078"/>
          <a:stretch>
            <a:fillRect/>
          </a:stretch>
        </p:blipFill>
        <p:spPr bwMode="auto">
          <a:xfrm>
            <a:off x="2285984" y="3071810"/>
            <a:ext cx="5138433" cy="2714644"/>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xmlns="" val="1101633878"/>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4" cstate="print">
            <a:lum/>
          </a:blip>
          <a:srcRect/>
          <a:stretch>
            <a:fillRect/>
          </a:stretch>
        </a:blipFill>
        <a:effectLst/>
      </p:bgPr>
    </p:bg>
    <p:spTree>
      <p:nvGrpSpPr>
        <p:cNvPr id="1" name=""/>
        <p:cNvGrpSpPr/>
        <p:nvPr/>
      </p:nvGrpSpPr>
      <p:grpSpPr>
        <a:xfrm>
          <a:off x="0" y="0"/>
          <a:ext cx="0" cy="0"/>
          <a:chOff x="0" y="0"/>
          <a:chExt cx="0" cy="0"/>
        </a:xfrm>
      </p:grpSpPr>
      <p:sp>
        <p:nvSpPr>
          <p:cNvPr id="4" name="Rectangle 3"/>
          <p:cNvSpPr/>
          <p:nvPr/>
        </p:nvSpPr>
        <p:spPr>
          <a:xfrm>
            <a:off x="2000232" y="2786058"/>
            <a:ext cx="6643734" cy="1200329"/>
          </a:xfrm>
          <a:prstGeom prst="rect">
            <a:avLst/>
          </a:prstGeom>
        </p:spPr>
        <p:style>
          <a:lnRef idx="0">
            <a:schemeClr val="accent4"/>
          </a:lnRef>
          <a:fillRef idx="3">
            <a:schemeClr val="accent4"/>
          </a:fillRef>
          <a:effectRef idx="3">
            <a:schemeClr val="accent4"/>
          </a:effectRef>
          <a:fontRef idx="minor">
            <a:schemeClr val="lt1"/>
          </a:fontRef>
        </p:style>
        <p:txBody>
          <a:bodyPr wrap="square">
            <a:spAutoFit/>
          </a:bodyPr>
          <a:lstStyle/>
          <a:p>
            <a:pPr algn="ctr">
              <a:buNone/>
            </a:pPr>
            <a:r>
              <a:rPr lang="en-IN" sz="3600" b="1" dirty="0" smtClean="0">
                <a:solidFill>
                  <a:srgbClr val="FFFF00"/>
                </a:solidFill>
                <a:effectLst>
                  <a:outerShdw blurRad="38100" dist="38100" dir="2700000" algn="tl">
                    <a:srgbClr val="000000">
                      <a:alpha val="43137"/>
                    </a:srgbClr>
                  </a:outerShdw>
                </a:effectLst>
              </a:rPr>
              <a:t>COPYING ALTERNATIVE ELEMENTS OF LIST BY SLICING</a:t>
            </a:r>
          </a:p>
        </p:txBody>
      </p:sp>
    </p:spTree>
    <p:extLst>
      <p:ext uri="{BB962C8B-B14F-4D97-AF65-F5344CB8AC3E}">
        <p14:creationId xmlns:p14="http://schemas.microsoft.com/office/powerpoint/2010/main" xmlns="" val="1101633878"/>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4" cstate="print">
            <a:lum/>
          </a:blip>
          <a:srcRect/>
          <a:stretch>
            <a:fillRect/>
          </a:stretch>
        </a:blipFill>
        <a:effectLst/>
      </p:bgPr>
    </p:bg>
    <p:spTree>
      <p:nvGrpSpPr>
        <p:cNvPr id="1" name=""/>
        <p:cNvGrpSpPr/>
        <p:nvPr/>
      </p:nvGrpSpPr>
      <p:grpSpPr>
        <a:xfrm>
          <a:off x="0" y="0"/>
          <a:ext cx="0" cy="0"/>
          <a:chOff x="0" y="0"/>
          <a:chExt cx="0" cy="0"/>
        </a:xfrm>
      </p:grpSpPr>
      <p:sp>
        <p:nvSpPr>
          <p:cNvPr id="5" name="Rectangle 4"/>
          <p:cNvSpPr/>
          <p:nvPr/>
        </p:nvSpPr>
        <p:spPr>
          <a:xfrm>
            <a:off x="1428728" y="1785927"/>
            <a:ext cx="7429552" cy="1815882"/>
          </a:xfrm>
          <a:prstGeom prst="rect">
            <a:avLst/>
          </a:prstGeom>
        </p:spPr>
        <p:txBody>
          <a:bodyPr wrap="square">
            <a:spAutoFit/>
          </a:bodyPr>
          <a:lstStyle/>
          <a:p>
            <a:pPr algn="just"/>
            <a:r>
              <a:rPr lang="en-IN" sz="2800" b="1" dirty="0" smtClean="0">
                <a:solidFill>
                  <a:schemeClr val="bg1"/>
                </a:solidFill>
                <a:effectLst>
                  <a:outerShdw blurRad="38100" dist="38100" dir="2700000" algn="tl">
                    <a:srgbClr val="000000">
                      <a:alpha val="43137"/>
                    </a:srgbClr>
                  </a:outerShdw>
                </a:effectLst>
              </a:rPr>
              <a:t>	Alternative elements of a list can be copied to another list by using ::2 here 2 represents  alternative element if you use ::3 this gives you third element,  ::n nth element</a:t>
            </a:r>
            <a:endParaRPr lang="en-IN" sz="2800" b="1" dirty="0">
              <a:solidFill>
                <a:schemeClr val="bg1"/>
              </a:solidFill>
              <a:effectLst>
                <a:outerShdw blurRad="38100" dist="38100" dir="2700000" algn="tl">
                  <a:srgbClr val="000000">
                    <a:alpha val="43137"/>
                  </a:srgbClr>
                </a:outerShdw>
              </a:effectLst>
            </a:endParaRPr>
          </a:p>
        </p:txBody>
      </p:sp>
      <p:sp>
        <p:nvSpPr>
          <p:cNvPr id="6" name="Rectangle 5"/>
          <p:cNvSpPr/>
          <p:nvPr/>
        </p:nvSpPr>
        <p:spPr>
          <a:xfrm>
            <a:off x="1928794" y="214290"/>
            <a:ext cx="6643734" cy="1200329"/>
          </a:xfrm>
          <a:prstGeom prst="rect">
            <a:avLst/>
          </a:prstGeom>
        </p:spPr>
        <p:style>
          <a:lnRef idx="0">
            <a:schemeClr val="accent6"/>
          </a:lnRef>
          <a:fillRef idx="3">
            <a:schemeClr val="accent6"/>
          </a:fillRef>
          <a:effectRef idx="3">
            <a:schemeClr val="accent6"/>
          </a:effectRef>
          <a:fontRef idx="minor">
            <a:schemeClr val="lt1"/>
          </a:fontRef>
        </p:style>
        <p:txBody>
          <a:bodyPr wrap="square">
            <a:spAutoFit/>
          </a:bodyPr>
          <a:lstStyle/>
          <a:p>
            <a:pPr algn="ctr">
              <a:buNone/>
            </a:pPr>
            <a:r>
              <a:rPr lang="en-IN" sz="3600" b="1" dirty="0" smtClean="0">
                <a:solidFill>
                  <a:schemeClr val="bg1"/>
                </a:solidFill>
                <a:effectLst>
                  <a:outerShdw blurRad="38100" dist="38100" dir="2700000" algn="tl">
                    <a:srgbClr val="000000">
                      <a:alpha val="43137"/>
                    </a:srgbClr>
                  </a:outerShdw>
                </a:effectLst>
              </a:rPr>
              <a:t>COPYING ALTERNATIVE ELEMENTS OF LIST BY SLICING</a:t>
            </a:r>
          </a:p>
        </p:txBody>
      </p:sp>
      <p:pic>
        <p:nvPicPr>
          <p:cNvPr id="8194" name="Picture 2"/>
          <p:cNvPicPr>
            <a:picLocks noChangeAspect="1" noChangeArrowheads="1"/>
          </p:cNvPicPr>
          <p:nvPr/>
        </p:nvPicPr>
        <p:blipFill>
          <a:blip r:embed="rId5" cstate="print"/>
          <a:srcRect l="58161" t="17578" r="12701" b="49219"/>
          <a:stretch>
            <a:fillRect/>
          </a:stretch>
        </p:blipFill>
        <p:spPr bwMode="auto">
          <a:xfrm>
            <a:off x="357158" y="3929066"/>
            <a:ext cx="4071966" cy="2608810"/>
          </a:xfrm>
          <a:prstGeom prst="rect">
            <a:avLst/>
          </a:prstGeom>
          <a:ln>
            <a:noFill/>
          </a:ln>
          <a:effectLst>
            <a:outerShdw blurRad="292100" dist="139700" dir="2700000" algn="tl" rotWithShape="0">
              <a:srgbClr val="333333">
                <a:alpha val="65000"/>
              </a:srgbClr>
            </a:outerShdw>
          </a:effectLst>
        </p:spPr>
      </p:pic>
      <p:pic>
        <p:nvPicPr>
          <p:cNvPr id="8195" name="Picture 3"/>
          <p:cNvPicPr>
            <a:picLocks noChangeAspect="1" noChangeArrowheads="1"/>
          </p:cNvPicPr>
          <p:nvPr/>
        </p:nvPicPr>
        <p:blipFill>
          <a:blip r:embed="rId6" cstate="print"/>
          <a:srcRect l="58236" t="17773" r="12664" b="49024"/>
          <a:stretch>
            <a:fillRect/>
          </a:stretch>
        </p:blipFill>
        <p:spPr bwMode="auto">
          <a:xfrm>
            <a:off x="4714876" y="3857628"/>
            <a:ext cx="4231651" cy="2714644"/>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xmlns="" val="1101633878"/>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4" cstate="print">
            <a:lum/>
          </a:blip>
          <a:srcRect/>
          <a:stretch>
            <a:fillRect/>
          </a:stretch>
        </a:blipFill>
        <a:effectLst/>
      </p:bgPr>
    </p:bg>
    <p:spTree>
      <p:nvGrpSpPr>
        <p:cNvPr id="1" name=""/>
        <p:cNvGrpSpPr/>
        <p:nvPr/>
      </p:nvGrpSpPr>
      <p:grpSpPr>
        <a:xfrm>
          <a:off x="0" y="0"/>
          <a:ext cx="0" cy="0"/>
          <a:chOff x="0" y="0"/>
          <a:chExt cx="0" cy="0"/>
        </a:xfrm>
      </p:grpSpPr>
      <p:sp>
        <p:nvSpPr>
          <p:cNvPr id="4" name="Rectangle 3"/>
          <p:cNvSpPr/>
          <p:nvPr/>
        </p:nvSpPr>
        <p:spPr>
          <a:xfrm>
            <a:off x="1714481" y="3071810"/>
            <a:ext cx="6500858" cy="1077218"/>
          </a:xfrm>
          <a:prstGeom prst="rect">
            <a:avLst/>
          </a:prstGeom>
        </p:spPr>
        <p:style>
          <a:lnRef idx="0">
            <a:schemeClr val="accent3"/>
          </a:lnRef>
          <a:fillRef idx="3">
            <a:schemeClr val="accent3"/>
          </a:fillRef>
          <a:effectRef idx="3">
            <a:schemeClr val="accent3"/>
          </a:effectRef>
          <a:fontRef idx="minor">
            <a:schemeClr val="lt1"/>
          </a:fontRef>
        </p:style>
        <p:txBody>
          <a:bodyPr wrap="square">
            <a:spAutoFit/>
          </a:bodyPr>
          <a:lstStyle/>
          <a:p>
            <a:pPr algn="ctr">
              <a:buNone/>
            </a:pPr>
            <a:r>
              <a:rPr lang="en-IN" sz="3200" b="1" dirty="0" smtClean="0">
                <a:solidFill>
                  <a:schemeClr val="bg1"/>
                </a:solidFill>
                <a:effectLst>
                  <a:outerShdw blurRad="38100" dist="38100" dir="2700000" algn="tl">
                    <a:srgbClr val="000000">
                      <a:alpha val="43137"/>
                    </a:srgbClr>
                  </a:outerShdw>
                </a:effectLst>
              </a:rPr>
              <a:t>READING LIST THROUGH KEYBOARD </a:t>
            </a:r>
          </a:p>
          <a:p>
            <a:pPr algn="ctr">
              <a:buNone/>
            </a:pPr>
            <a:r>
              <a:rPr lang="en-IN" sz="3200" b="1" dirty="0" smtClean="0">
                <a:solidFill>
                  <a:schemeClr val="bg1"/>
                </a:solidFill>
                <a:effectLst>
                  <a:outerShdw blurRad="38100" dist="38100" dir="2700000" algn="tl">
                    <a:srgbClr val="000000">
                      <a:alpha val="43137"/>
                    </a:srgbClr>
                  </a:outerShdw>
                </a:effectLst>
              </a:rPr>
              <a:t>USE OF append ( ) Method</a:t>
            </a:r>
          </a:p>
        </p:txBody>
      </p:sp>
    </p:spTree>
    <p:extLst>
      <p:ext uri="{BB962C8B-B14F-4D97-AF65-F5344CB8AC3E}">
        <p14:creationId xmlns:p14="http://schemas.microsoft.com/office/powerpoint/2010/main" xmlns="" val="1101633878"/>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4" cstate="print">
            <a:lum/>
          </a:blip>
          <a:srcRect/>
          <a:stretch>
            <a:fillRect/>
          </a:stretch>
        </a:blipFill>
        <a:effectLst/>
      </p:bgPr>
    </p:bg>
    <p:spTree>
      <p:nvGrpSpPr>
        <p:cNvPr id="1" name=""/>
        <p:cNvGrpSpPr/>
        <p:nvPr/>
      </p:nvGrpSpPr>
      <p:grpSpPr>
        <a:xfrm>
          <a:off x="0" y="0"/>
          <a:ext cx="0" cy="0"/>
          <a:chOff x="0" y="0"/>
          <a:chExt cx="0" cy="0"/>
        </a:xfrm>
      </p:grpSpPr>
      <p:sp>
        <p:nvSpPr>
          <p:cNvPr id="4" name="Rectangle 3"/>
          <p:cNvSpPr/>
          <p:nvPr/>
        </p:nvSpPr>
        <p:spPr>
          <a:xfrm>
            <a:off x="1643042" y="500042"/>
            <a:ext cx="6500858" cy="1077218"/>
          </a:xfrm>
          <a:prstGeom prst="rect">
            <a:avLst/>
          </a:prstGeom>
        </p:spPr>
        <p:style>
          <a:lnRef idx="0">
            <a:schemeClr val="accent3"/>
          </a:lnRef>
          <a:fillRef idx="3">
            <a:schemeClr val="accent3"/>
          </a:fillRef>
          <a:effectRef idx="3">
            <a:schemeClr val="accent3"/>
          </a:effectRef>
          <a:fontRef idx="minor">
            <a:schemeClr val="lt1"/>
          </a:fontRef>
        </p:style>
        <p:txBody>
          <a:bodyPr wrap="square">
            <a:spAutoFit/>
          </a:bodyPr>
          <a:lstStyle/>
          <a:p>
            <a:pPr algn="ctr">
              <a:buNone/>
            </a:pPr>
            <a:r>
              <a:rPr lang="en-IN" sz="3200" b="1" dirty="0" smtClean="0">
                <a:solidFill>
                  <a:schemeClr val="bg1"/>
                </a:solidFill>
                <a:effectLst>
                  <a:outerShdw blurRad="38100" dist="38100" dir="2700000" algn="tl">
                    <a:srgbClr val="000000">
                      <a:alpha val="43137"/>
                    </a:srgbClr>
                  </a:outerShdw>
                </a:effectLst>
              </a:rPr>
              <a:t>READING LIST THROUGH KEYBOARD </a:t>
            </a:r>
          </a:p>
          <a:p>
            <a:pPr algn="ctr">
              <a:buNone/>
            </a:pPr>
            <a:r>
              <a:rPr lang="en-IN" sz="3200" b="1" dirty="0" smtClean="0">
                <a:solidFill>
                  <a:schemeClr val="bg1"/>
                </a:solidFill>
                <a:effectLst>
                  <a:outerShdw blurRad="38100" dist="38100" dir="2700000" algn="tl">
                    <a:srgbClr val="000000">
                      <a:alpha val="43137"/>
                    </a:srgbClr>
                  </a:outerShdw>
                </a:effectLst>
              </a:rPr>
              <a:t>USE OF append ( ) Method</a:t>
            </a:r>
          </a:p>
        </p:txBody>
      </p:sp>
      <p:sp>
        <p:nvSpPr>
          <p:cNvPr id="3" name="Rectangle 2"/>
          <p:cNvSpPr/>
          <p:nvPr/>
        </p:nvSpPr>
        <p:spPr>
          <a:xfrm>
            <a:off x="1714480" y="2143116"/>
            <a:ext cx="6715172" cy="4401205"/>
          </a:xfrm>
          <a:prstGeom prst="rect">
            <a:avLst/>
          </a:prstGeom>
          <a:noFill/>
        </p:spPr>
        <p:style>
          <a:lnRef idx="0">
            <a:schemeClr val="accent4"/>
          </a:lnRef>
          <a:fillRef idx="3">
            <a:schemeClr val="accent4"/>
          </a:fillRef>
          <a:effectRef idx="3">
            <a:schemeClr val="accent4"/>
          </a:effectRef>
          <a:fontRef idx="minor">
            <a:schemeClr val="lt1"/>
          </a:fontRef>
        </p:style>
        <p:txBody>
          <a:bodyPr wrap="square">
            <a:spAutoFit/>
          </a:bodyPr>
          <a:lstStyle/>
          <a:p>
            <a:pPr algn="just"/>
            <a:r>
              <a:rPr lang="en-IN" sz="2800" b="1" dirty="0" smtClean="0">
                <a:solidFill>
                  <a:schemeClr val="bg1"/>
                </a:solidFill>
                <a:effectLst>
                  <a:outerShdw blurRad="38100" dist="38100" dir="2700000" algn="tl">
                    <a:srgbClr val="000000">
                      <a:alpha val="43137"/>
                    </a:srgbClr>
                  </a:outerShdw>
                </a:effectLst>
              </a:rPr>
              <a:t>append () method is used to add elements to the end of list. Every time new element is assigned using append it will be added at the rear side of list</a:t>
            </a:r>
          </a:p>
          <a:p>
            <a:pPr algn="just"/>
            <a:r>
              <a:rPr lang="en-IN" sz="2800" b="1" dirty="0" smtClean="0">
                <a:solidFill>
                  <a:schemeClr val="bg1"/>
                </a:solidFill>
                <a:effectLst>
                  <a:outerShdw blurRad="38100" dist="38100" dir="2700000" algn="tl">
                    <a:srgbClr val="000000">
                      <a:alpha val="43137"/>
                    </a:srgbClr>
                  </a:outerShdw>
                </a:effectLst>
              </a:rPr>
              <a:t>Syntax:</a:t>
            </a:r>
          </a:p>
          <a:p>
            <a:pPr algn="just"/>
            <a:r>
              <a:rPr lang="en-IN" sz="2800" b="1" dirty="0" smtClean="0">
                <a:solidFill>
                  <a:schemeClr val="bg1"/>
                </a:solidFill>
                <a:effectLst>
                  <a:outerShdw blurRad="38100" dist="38100" dir="2700000" algn="tl">
                    <a:srgbClr val="000000">
                      <a:alpha val="43137"/>
                    </a:srgbClr>
                  </a:outerShdw>
                </a:effectLst>
              </a:rPr>
              <a:t>	</a:t>
            </a:r>
            <a:r>
              <a:rPr lang="en-IN" sz="2800" b="1" dirty="0" smtClean="0">
                <a:solidFill>
                  <a:srgbClr val="FFFF00"/>
                </a:solidFill>
                <a:effectLst>
                  <a:outerShdw blurRad="38100" dist="38100" dir="2700000" algn="tl">
                    <a:srgbClr val="000000">
                      <a:alpha val="43137"/>
                    </a:srgbClr>
                  </a:outerShdw>
                </a:effectLst>
              </a:rPr>
              <a:t>Listobject.append(element)</a:t>
            </a:r>
          </a:p>
          <a:p>
            <a:pPr algn="just"/>
            <a:r>
              <a:rPr lang="en-IN" sz="2800" b="1" dirty="0" smtClean="0">
                <a:solidFill>
                  <a:schemeClr val="bg1"/>
                </a:solidFill>
                <a:effectLst>
                  <a:outerShdw blurRad="38100" dist="38100" dir="2700000" algn="tl">
                    <a:srgbClr val="000000">
                      <a:alpha val="43137"/>
                    </a:srgbClr>
                  </a:outerShdw>
                </a:effectLst>
              </a:rPr>
              <a:t>Example</a:t>
            </a:r>
          </a:p>
          <a:p>
            <a:pPr algn="just"/>
            <a:r>
              <a:rPr lang="en-IN" sz="2800" b="1" dirty="0" smtClean="0">
                <a:solidFill>
                  <a:schemeClr val="bg1"/>
                </a:solidFill>
                <a:effectLst>
                  <a:outerShdw blurRad="38100" dist="38100" dir="2700000" algn="tl">
                    <a:srgbClr val="000000">
                      <a:alpha val="43137"/>
                    </a:srgbClr>
                  </a:outerShdw>
                </a:effectLst>
              </a:rPr>
              <a:t>		L1.append(587)         </a:t>
            </a:r>
            <a:r>
              <a:rPr lang="en-IN" sz="2800" b="1" dirty="0" smtClean="0">
                <a:solidFill>
                  <a:srgbClr val="FFFF00"/>
                </a:solidFill>
                <a:effectLst>
                  <a:outerShdw blurRad="38100" dist="38100" dir="2700000" algn="tl">
                    <a:srgbClr val="000000">
                      <a:alpha val="43137"/>
                    </a:srgbClr>
                  </a:outerShdw>
                </a:effectLst>
              </a:rPr>
              <a:t>OR</a:t>
            </a:r>
          </a:p>
          <a:p>
            <a:pPr algn="just"/>
            <a:r>
              <a:rPr lang="en-IN" sz="2800" b="1" dirty="0" smtClean="0">
                <a:solidFill>
                  <a:schemeClr val="bg1"/>
                </a:solidFill>
                <a:effectLst>
                  <a:outerShdw blurRad="38100" dist="38100" dir="2700000" algn="tl">
                    <a:srgbClr val="000000">
                      <a:alpha val="43137"/>
                    </a:srgbClr>
                  </a:outerShdw>
                </a:effectLst>
              </a:rPr>
              <a:t>		element=</a:t>
            </a:r>
            <a:r>
              <a:rPr lang="en-IN" sz="2800" b="1" dirty="0" err="1" smtClean="0">
                <a:solidFill>
                  <a:schemeClr val="bg1"/>
                </a:solidFill>
                <a:effectLst>
                  <a:outerShdw blurRad="38100" dist="38100" dir="2700000" algn="tl">
                    <a:srgbClr val="000000">
                      <a:alpha val="43137"/>
                    </a:srgbClr>
                  </a:outerShdw>
                </a:effectLst>
              </a:rPr>
              <a:t>int</a:t>
            </a:r>
            <a:r>
              <a:rPr lang="en-IN" sz="2800" b="1" dirty="0" smtClean="0">
                <a:solidFill>
                  <a:schemeClr val="bg1"/>
                </a:solidFill>
                <a:effectLst>
                  <a:outerShdw blurRad="38100" dist="38100" dir="2700000" algn="tl">
                    <a:srgbClr val="000000">
                      <a:alpha val="43137"/>
                    </a:srgbClr>
                  </a:outerShdw>
                </a:effectLst>
              </a:rPr>
              <a:t>(input())</a:t>
            </a:r>
          </a:p>
          <a:p>
            <a:pPr algn="just"/>
            <a:r>
              <a:rPr lang="en-IN" sz="2800" b="1" dirty="0" smtClean="0">
                <a:solidFill>
                  <a:schemeClr val="bg1"/>
                </a:solidFill>
                <a:effectLst>
                  <a:outerShdw blurRad="38100" dist="38100" dir="2700000" algn="tl">
                    <a:srgbClr val="000000">
                      <a:alpha val="43137"/>
                    </a:srgbClr>
                  </a:outerShdw>
                </a:effectLst>
              </a:rPr>
              <a:t>		L1.append(element)</a:t>
            </a:r>
          </a:p>
        </p:txBody>
      </p:sp>
    </p:spTree>
    <p:extLst>
      <p:ext uri="{BB962C8B-B14F-4D97-AF65-F5344CB8AC3E}">
        <p14:creationId xmlns:p14="http://schemas.microsoft.com/office/powerpoint/2010/main" xmlns="" val="1101633878"/>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4" cstate="print">
            <a:lum/>
          </a:blip>
          <a:srcRect/>
          <a:stretch>
            <a:fillRect/>
          </a:stretch>
        </a:blipFill>
        <a:effectLst/>
      </p:bgPr>
    </p:bg>
    <p:spTree>
      <p:nvGrpSpPr>
        <p:cNvPr id="1" name=""/>
        <p:cNvGrpSpPr/>
        <p:nvPr/>
      </p:nvGrpSpPr>
      <p:grpSpPr>
        <a:xfrm>
          <a:off x="0" y="0"/>
          <a:ext cx="0" cy="0"/>
          <a:chOff x="0" y="0"/>
          <a:chExt cx="0" cy="0"/>
        </a:xfrm>
      </p:grpSpPr>
      <p:sp>
        <p:nvSpPr>
          <p:cNvPr id="4" name="Rectangle 3"/>
          <p:cNvSpPr/>
          <p:nvPr/>
        </p:nvSpPr>
        <p:spPr>
          <a:xfrm>
            <a:off x="1500166" y="285728"/>
            <a:ext cx="7143800" cy="584775"/>
          </a:xfrm>
          <a:prstGeom prst="rect">
            <a:avLst/>
          </a:prstGeom>
        </p:spPr>
        <p:style>
          <a:lnRef idx="0">
            <a:schemeClr val="accent3"/>
          </a:lnRef>
          <a:fillRef idx="3">
            <a:schemeClr val="accent3"/>
          </a:fillRef>
          <a:effectRef idx="3">
            <a:schemeClr val="accent3"/>
          </a:effectRef>
          <a:fontRef idx="minor">
            <a:schemeClr val="lt1"/>
          </a:fontRef>
        </p:style>
        <p:txBody>
          <a:bodyPr wrap="square">
            <a:spAutoFit/>
          </a:bodyPr>
          <a:lstStyle/>
          <a:p>
            <a:pPr algn="ctr">
              <a:buNone/>
            </a:pPr>
            <a:r>
              <a:rPr lang="en-IN" sz="3200" b="1" dirty="0" smtClean="0">
                <a:solidFill>
                  <a:schemeClr val="bg1"/>
                </a:solidFill>
                <a:effectLst>
                  <a:outerShdw blurRad="38100" dist="38100" dir="2700000" algn="tl">
                    <a:srgbClr val="000000">
                      <a:alpha val="43137"/>
                    </a:srgbClr>
                  </a:outerShdw>
                </a:effectLst>
              </a:rPr>
              <a:t>Reading a LIST – Use append ( ) Method</a:t>
            </a:r>
          </a:p>
        </p:txBody>
      </p:sp>
      <p:pic>
        <p:nvPicPr>
          <p:cNvPr id="9218" name="Picture 2"/>
          <p:cNvPicPr>
            <a:picLocks noChangeAspect="1" noChangeArrowheads="1"/>
          </p:cNvPicPr>
          <p:nvPr/>
        </p:nvPicPr>
        <p:blipFill>
          <a:blip r:embed="rId5" cstate="print"/>
          <a:srcRect l="7137" t="14648" r="54429" b="42383"/>
          <a:stretch>
            <a:fillRect/>
          </a:stretch>
        </p:blipFill>
        <p:spPr bwMode="auto">
          <a:xfrm>
            <a:off x="357158" y="1285860"/>
            <a:ext cx="7160036" cy="4500594"/>
          </a:xfrm>
          <a:prstGeom prst="rect">
            <a:avLst/>
          </a:prstGeom>
          <a:ln>
            <a:noFill/>
          </a:ln>
          <a:effectLst>
            <a:outerShdw blurRad="292100" dist="139700" dir="2700000" algn="tl" rotWithShape="0">
              <a:srgbClr val="333333">
                <a:alpha val="65000"/>
              </a:srgbClr>
            </a:outerShdw>
          </a:effectLst>
        </p:spPr>
      </p:pic>
      <p:cxnSp>
        <p:nvCxnSpPr>
          <p:cNvPr id="5" name="Straight Arrow Connector 4"/>
          <p:cNvCxnSpPr/>
          <p:nvPr/>
        </p:nvCxnSpPr>
        <p:spPr>
          <a:xfrm rot="10800000">
            <a:off x="4714877" y="4071942"/>
            <a:ext cx="1785950" cy="214314"/>
          </a:xfrm>
          <a:prstGeom prst="straightConnector1">
            <a:avLst/>
          </a:prstGeom>
          <a:ln w="10160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6" name="Rectangle 5"/>
          <p:cNvSpPr/>
          <p:nvPr/>
        </p:nvSpPr>
        <p:spPr>
          <a:xfrm>
            <a:off x="6572264" y="3714752"/>
            <a:ext cx="2321020" cy="1384995"/>
          </a:xfrm>
          <a:prstGeom prst="rect">
            <a:avLst/>
          </a:prstGeom>
        </p:spPr>
        <p:style>
          <a:lnRef idx="0">
            <a:schemeClr val="accent4"/>
          </a:lnRef>
          <a:fillRef idx="3">
            <a:schemeClr val="accent4"/>
          </a:fillRef>
          <a:effectRef idx="3">
            <a:schemeClr val="accent4"/>
          </a:effectRef>
          <a:fontRef idx="minor">
            <a:schemeClr val="lt1"/>
          </a:fontRef>
        </p:style>
        <p:txBody>
          <a:bodyPr wrap="square">
            <a:spAutoFit/>
          </a:bodyPr>
          <a:lstStyle/>
          <a:p>
            <a:pPr algn="ctr"/>
            <a:r>
              <a:rPr lang="en-IN" sz="2800" b="1" dirty="0" smtClean="0">
                <a:solidFill>
                  <a:schemeClr val="bg1"/>
                </a:solidFill>
                <a:effectLst>
                  <a:outerShdw blurRad="38100" dist="38100" dir="2700000" algn="tl">
                    <a:srgbClr val="000000">
                      <a:alpha val="43137"/>
                    </a:srgbClr>
                  </a:outerShdw>
                </a:effectLst>
              </a:rPr>
              <a:t> Elements read during run time</a:t>
            </a:r>
          </a:p>
        </p:txBody>
      </p:sp>
      <p:sp>
        <p:nvSpPr>
          <p:cNvPr id="11" name="Rectangle 10"/>
          <p:cNvSpPr/>
          <p:nvPr/>
        </p:nvSpPr>
        <p:spPr>
          <a:xfrm>
            <a:off x="5143504" y="6120490"/>
            <a:ext cx="3357586" cy="523220"/>
          </a:xfrm>
          <a:prstGeom prst="rect">
            <a:avLst/>
          </a:prstGeom>
          <a:noFill/>
        </p:spPr>
        <p:style>
          <a:lnRef idx="0">
            <a:schemeClr val="accent4"/>
          </a:lnRef>
          <a:fillRef idx="3">
            <a:schemeClr val="accent4"/>
          </a:fillRef>
          <a:effectRef idx="3">
            <a:schemeClr val="accent4"/>
          </a:effectRef>
          <a:fontRef idx="minor">
            <a:schemeClr val="lt1"/>
          </a:fontRef>
        </p:style>
        <p:txBody>
          <a:bodyPr wrap="square">
            <a:spAutoFit/>
          </a:bodyPr>
          <a:lstStyle/>
          <a:p>
            <a:pPr algn="ctr"/>
            <a:r>
              <a:rPr lang="en-IN" sz="2800" b="1" dirty="0" err="1" smtClean="0">
                <a:solidFill>
                  <a:schemeClr val="bg1"/>
                </a:solidFill>
                <a:effectLst>
                  <a:outerShdw blurRad="38100" dist="38100" dir="2700000" algn="tl">
                    <a:srgbClr val="000000">
                      <a:alpha val="43137"/>
                    </a:srgbClr>
                  </a:outerShdw>
                </a:effectLst>
              </a:rPr>
              <a:t>Contd</a:t>
            </a:r>
            <a:r>
              <a:rPr lang="en-IN" sz="2800" b="1" dirty="0" smtClean="0">
                <a:solidFill>
                  <a:schemeClr val="bg1"/>
                </a:solidFill>
                <a:effectLst>
                  <a:outerShdw blurRad="38100" dist="38100" dir="2700000" algn="tl">
                    <a:srgbClr val="000000">
                      <a:alpha val="43137"/>
                    </a:srgbClr>
                  </a:outerShdw>
                </a:effectLst>
              </a:rPr>
              <a:t>… next slide</a:t>
            </a:r>
          </a:p>
        </p:txBody>
      </p:sp>
    </p:spTree>
    <p:extLst>
      <p:ext uri="{BB962C8B-B14F-4D97-AF65-F5344CB8AC3E}">
        <p14:creationId xmlns:p14="http://schemas.microsoft.com/office/powerpoint/2010/main" xmlns="" val="1101633878"/>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4" cstate="print">
            <a:lum/>
          </a:blip>
          <a:srcRect/>
          <a:stretch>
            <a:fillRect/>
          </a:stretch>
        </a:blipFill>
        <a:effectLst/>
      </p:bgPr>
    </p:bg>
    <p:spTree>
      <p:nvGrpSpPr>
        <p:cNvPr id="1" name=""/>
        <p:cNvGrpSpPr/>
        <p:nvPr/>
      </p:nvGrpSpPr>
      <p:grpSpPr>
        <a:xfrm>
          <a:off x="0" y="0"/>
          <a:ext cx="0" cy="0"/>
          <a:chOff x="0" y="0"/>
          <a:chExt cx="0" cy="0"/>
        </a:xfrm>
      </p:grpSpPr>
      <p:sp>
        <p:nvSpPr>
          <p:cNvPr id="4" name="Rectangle 3"/>
          <p:cNvSpPr/>
          <p:nvPr/>
        </p:nvSpPr>
        <p:spPr>
          <a:xfrm>
            <a:off x="1500166" y="285728"/>
            <a:ext cx="7143800" cy="584775"/>
          </a:xfrm>
          <a:prstGeom prst="rect">
            <a:avLst/>
          </a:prstGeom>
        </p:spPr>
        <p:style>
          <a:lnRef idx="0">
            <a:schemeClr val="accent3"/>
          </a:lnRef>
          <a:fillRef idx="3">
            <a:schemeClr val="accent3"/>
          </a:fillRef>
          <a:effectRef idx="3">
            <a:schemeClr val="accent3"/>
          </a:effectRef>
          <a:fontRef idx="minor">
            <a:schemeClr val="lt1"/>
          </a:fontRef>
        </p:style>
        <p:txBody>
          <a:bodyPr wrap="square">
            <a:spAutoFit/>
          </a:bodyPr>
          <a:lstStyle/>
          <a:p>
            <a:pPr algn="ctr">
              <a:buNone/>
            </a:pPr>
            <a:r>
              <a:rPr lang="en-IN" sz="3200" b="1" dirty="0" smtClean="0">
                <a:solidFill>
                  <a:schemeClr val="bg1"/>
                </a:solidFill>
                <a:effectLst>
                  <a:outerShdw blurRad="38100" dist="38100" dir="2700000" algn="tl">
                    <a:srgbClr val="000000">
                      <a:alpha val="43137"/>
                    </a:srgbClr>
                  </a:outerShdw>
                </a:effectLst>
              </a:rPr>
              <a:t>Reading a LIST – Use append ( ) Method</a:t>
            </a:r>
          </a:p>
        </p:txBody>
      </p:sp>
      <p:sp>
        <p:nvSpPr>
          <p:cNvPr id="6" name="Rectangle 5"/>
          <p:cNvSpPr/>
          <p:nvPr/>
        </p:nvSpPr>
        <p:spPr>
          <a:xfrm>
            <a:off x="6215074" y="5715016"/>
            <a:ext cx="2321020" cy="523220"/>
          </a:xfrm>
          <a:prstGeom prst="rect">
            <a:avLst/>
          </a:prstGeom>
        </p:spPr>
        <p:style>
          <a:lnRef idx="0">
            <a:schemeClr val="accent4"/>
          </a:lnRef>
          <a:fillRef idx="3">
            <a:schemeClr val="accent4"/>
          </a:fillRef>
          <a:effectRef idx="3">
            <a:schemeClr val="accent4"/>
          </a:effectRef>
          <a:fontRef idx="minor">
            <a:schemeClr val="lt1"/>
          </a:fontRef>
        </p:style>
        <p:txBody>
          <a:bodyPr wrap="square">
            <a:spAutoFit/>
          </a:bodyPr>
          <a:lstStyle/>
          <a:p>
            <a:pPr algn="ctr"/>
            <a:r>
              <a:rPr lang="en-IN" sz="2800" b="1" dirty="0" smtClean="0">
                <a:solidFill>
                  <a:schemeClr val="bg1"/>
                </a:solidFill>
                <a:effectLst>
                  <a:outerShdw blurRad="38100" dist="38100" dir="2700000" algn="tl">
                    <a:srgbClr val="000000">
                      <a:alpha val="43137"/>
                    </a:srgbClr>
                  </a:outerShdw>
                </a:effectLst>
              </a:rPr>
              <a:t> OUTPUT</a:t>
            </a:r>
          </a:p>
        </p:txBody>
      </p:sp>
      <p:pic>
        <p:nvPicPr>
          <p:cNvPr id="9219" name="Picture 3"/>
          <p:cNvPicPr>
            <a:picLocks noChangeAspect="1" noChangeArrowheads="1"/>
          </p:cNvPicPr>
          <p:nvPr/>
        </p:nvPicPr>
        <p:blipFill>
          <a:blip r:embed="rId5" cstate="print"/>
          <a:srcRect l="17569" t="7812" r="46193" b="54102"/>
          <a:stretch>
            <a:fillRect/>
          </a:stretch>
        </p:blipFill>
        <p:spPr bwMode="auto">
          <a:xfrm>
            <a:off x="1544127" y="1285860"/>
            <a:ext cx="6528335" cy="3857652"/>
          </a:xfrm>
          <a:prstGeom prst="rect">
            <a:avLst/>
          </a:prstGeom>
          <a:noFill/>
          <a:ln w="9525">
            <a:noFill/>
            <a:miter lim="800000"/>
            <a:headEnd/>
            <a:tailEnd/>
          </a:ln>
          <a:effectLst/>
        </p:spPr>
      </p:pic>
      <p:cxnSp>
        <p:nvCxnSpPr>
          <p:cNvPr id="5" name="Straight Arrow Connector 4"/>
          <p:cNvCxnSpPr>
            <a:stCxn id="6" idx="1"/>
          </p:cNvCxnSpPr>
          <p:nvPr/>
        </p:nvCxnSpPr>
        <p:spPr>
          <a:xfrm rot="10800000">
            <a:off x="5429256" y="4929198"/>
            <a:ext cx="785818" cy="1047428"/>
          </a:xfrm>
          <a:prstGeom prst="straightConnector1">
            <a:avLst/>
          </a:prstGeom>
          <a:ln w="101600">
            <a:solidFill>
              <a:srgbClr val="FF0000"/>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xmlns="" val="1101633878"/>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a:stretch>
        </a:blipFill>
        <a:effectLst/>
      </p:bgPr>
    </p:bg>
    <p:spTree>
      <p:nvGrpSpPr>
        <p:cNvPr id="1" name=""/>
        <p:cNvGrpSpPr/>
        <p:nvPr/>
      </p:nvGrpSpPr>
      <p:grpSpPr>
        <a:xfrm>
          <a:off x="0" y="0"/>
          <a:ext cx="0" cy="0"/>
          <a:chOff x="0" y="0"/>
          <a:chExt cx="0" cy="0"/>
        </a:xfrm>
      </p:grpSpPr>
      <p:sp>
        <p:nvSpPr>
          <p:cNvPr id="3" name="Rectangle 2"/>
          <p:cNvSpPr/>
          <p:nvPr/>
        </p:nvSpPr>
        <p:spPr>
          <a:xfrm>
            <a:off x="2285984" y="2928934"/>
            <a:ext cx="5715040" cy="785818"/>
          </a:xfrm>
          <a:prstGeom prst="rect">
            <a:avLst/>
          </a:prstGeom>
        </p:spPr>
        <p:style>
          <a:lnRef idx="0">
            <a:schemeClr val="accent4"/>
          </a:lnRef>
          <a:fillRef idx="3">
            <a:schemeClr val="accent4"/>
          </a:fillRef>
          <a:effectRef idx="3">
            <a:schemeClr val="accent4"/>
          </a:effectRef>
          <a:fontRef idx="minor">
            <a:schemeClr val="lt1"/>
          </a:fontRef>
        </p:style>
        <p:txBody>
          <a:bodyPr rtlCol="0" anchor="ctr"/>
          <a:lstStyle/>
          <a:p>
            <a:pPr algn="ctr"/>
            <a:r>
              <a:rPr lang="en-IN" sz="3200" b="1" dirty="0" smtClean="0">
                <a:solidFill>
                  <a:srgbClr val="FFFF00"/>
                </a:solidFill>
                <a:effectLst>
                  <a:outerShdw blurRad="38100" dist="38100" dir="2700000" algn="tl">
                    <a:srgbClr val="000000">
                      <a:alpha val="43137"/>
                    </a:srgbClr>
                  </a:outerShdw>
                </a:effectLst>
              </a:rPr>
              <a:t>TRAVERSING LIST</a:t>
            </a:r>
          </a:p>
        </p:txBody>
      </p:sp>
    </p:spTree>
    <p:extLst>
      <p:ext uri="{BB962C8B-B14F-4D97-AF65-F5344CB8AC3E}">
        <p14:creationId xmlns="" xmlns:p14="http://schemas.microsoft.com/office/powerpoint/2010/main" val="1101633878"/>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a:stretch>
        </a:blipFill>
        <a:effectLst/>
      </p:bgPr>
    </p:bg>
    <p:spTree>
      <p:nvGrpSpPr>
        <p:cNvPr id="1" name=""/>
        <p:cNvGrpSpPr/>
        <p:nvPr/>
      </p:nvGrpSpPr>
      <p:grpSpPr>
        <a:xfrm>
          <a:off x="0" y="0"/>
          <a:ext cx="0" cy="0"/>
          <a:chOff x="0" y="0"/>
          <a:chExt cx="0" cy="0"/>
        </a:xfrm>
      </p:grpSpPr>
      <p:sp>
        <p:nvSpPr>
          <p:cNvPr id="3" name="Rectangle 2"/>
          <p:cNvSpPr/>
          <p:nvPr/>
        </p:nvSpPr>
        <p:spPr>
          <a:xfrm>
            <a:off x="1643042" y="428604"/>
            <a:ext cx="6786610" cy="642942"/>
          </a:xfrm>
          <a:prstGeom prst="rect">
            <a:avLst/>
          </a:prstGeom>
        </p:spPr>
        <p:style>
          <a:lnRef idx="0">
            <a:schemeClr val="accent4"/>
          </a:lnRef>
          <a:fillRef idx="3">
            <a:schemeClr val="accent4"/>
          </a:fillRef>
          <a:effectRef idx="3">
            <a:schemeClr val="accent4"/>
          </a:effectRef>
          <a:fontRef idx="minor">
            <a:schemeClr val="lt1"/>
          </a:fontRef>
        </p:style>
        <p:txBody>
          <a:bodyPr rtlCol="0" anchor="ctr"/>
          <a:lstStyle/>
          <a:p>
            <a:pPr algn="ctr"/>
            <a:r>
              <a:rPr lang="en-IN" sz="3200" b="1" dirty="0" smtClean="0">
                <a:solidFill>
                  <a:srgbClr val="FFFF00"/>
                </a:solidFill>
                <a:effectLst>
                  <a:outerShdw blurRad="38100" dist="38100" dir="2700000" algn="tl">
                    <a:srgbClr val="000000">
                      <a:alpha val="43137"/>
                    </a:srgbClr>
                  </a:outerShdw>
                </a:effectLst>
              </a:rPr>
              <a:t>TRAVERSING LIST</a:t>
            </a:r>
          </a:p>
        </p:txBody>
      </p:sp>
      <p:sp>
        <p:nvSpPr>
          <p:cNvPr id="5" name="Rectangle 4"/>
          <p:cNvSpPr/>
          <p:nvPr/>
        </p:nvSpPr>
        <p:spPr>
          <a:xfrm>
            <a:off x="428596" y="5786454"/>
            <a:ext cx="8215370" cy="714380"/>
          </a:xfrm>
          <a:prstGeom prst="rect">
            <a:avLst/>
          </a:prstGeom>
        </p:spPr>
        <p:style>
          <a:lnRef idx="0">
            <a:schemeClr val="accent2"/>
          </a:lnRef>
          <a:fillRef idx="3">
            <a:schemeClr val="accent2"/>
          </a:fillRef>
          <a:effectRef idx="3">
            <a:schemeClr val="accent2"/>
          </a:effectRef>
          <a:fontRef idx="minor">
            <a:schemeClr val="lt1"/>
          </a:fontRef>
        </p:style>
        <p:txBody>
          <a:bodyPr rtlCol="0" anchor="ctr"/>
          <a:lstStyle/>
          <a:p>
            <a:pPr algn="ctr"/>
            <a:r>
              <a:rPr lang="en-IN" sz="3200" b="1" dirty="0" smtClean="0">
                <a:solidFill>
                  <a:srgbClr val="FFFF00"/>
                </a:solidFill>
                <a:effectLst>
                  <a:outerShdw blurRad="38100" dist="38100" dir="2700000" algn="tl">
                    <a:srgbClr val="000000">
                      <a:alpha val="43137"/>
                    </a:srgbClr>
                  </a:outerShdw>
                </a:effectLst>
              </a:rPr>
              <a:t>Fetching all the elements of list using loop </a:t>
            </a:r>
          </a:p>
        </p:txBody>
      </p:sp>
      <p:pic>
        <p:nvPicPr>
          <p:cNvPr id="1026" name="Picture 2"/>
          <p:cNvPicPr>
            <a:picLocks noChangeAspect="1" noChangeArrowheads="1"/>
          </p:cNvPicPr>
          <p:nvPr/>
        </p:nvPicPr>
        <p:blipFill>
          <a:blip r:embed="rId4" cstate="print"/>
          <a:srcRect l="12628" t="14648" r="46193" b="27734"/>
          <a:stretch>
            <a:fillRect/>
          </a:stretch>
        </p:blipFill>
        <p:spPr bwMode="auto">
          <a:xfrm>
            <a:off x="2428860" y="1357298"/>
            <a:ext cx="5357850" cy="4214842"/>
          </a:xfrm>
          <a:prstGeom prst="rect">
            <a:avLst/>
          </a:prstGeom>
          <a:ln>
            <a:noFill/>
          </a:ln>
          <a:effectLst>
            <a:outerShdw blurRad="292100" dist="139700" dir="2700000" algn="tl" rotWithShape="0">
              <a:srgbClr val="333333">
                <a:alpha val="65000"/>
              </a:srgbClr>
            </a:outerShdw>
          </a:effectLst>
        </p:spPr>
      </p:pic>
      <p:cxnSp>
        <p:nvCxnSpPr>
          <p:cNvPr id="6" name="Straight Arrow Connector 5"/>
          <p:cNvCxnSpPr/>
          <p:nvPr/>
        </p:nvCxnSpPr>
        <p:spPr>
          <a:xfrm rot="5400000" flipH="1" flipV="1">
            <a:off x="1607323" y="4679165"/>
            <a:ext cx="1071570" cy="1000132"/>
          </a:xfrm>
          <a:prstGeom prst="straightConnector1">
            <a:avLst/>
          </a:prstGeom>
          <a:ln w="101600">
            <a:solidFill>
              <a:srgbClr val="C00000"/>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 xmlns:p14="http://schemas.microsoft.com/office/powerpoint/2010/main" val="1101633878"/>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4" cstate="print">
            <a:lum/>
          </a:blip>
          <a:srcRect/>
          <a:stretch>
            <a:fillRect/>
          </a:stretch>
        </a:blipFill>
        <a:effectLst/>
      </p:bgPr>
    </p:bg>
    <p:spTree>
      <p:nvGrpSpPr>
        <p:cNvPr id="1" name=""/>
        <p:cNvGrpSpPr/>
        <p:nvPr/>
      </p:nvGrpSpPr>
      <p:grpSpPr>
        <a:xfrm>
          <a:off x="0" y="0"/>
          <a:ext cx="0" cy="0"/>
          <a:chOff x="0" y="0"/>
          <a:chExt cx="0" cy="0"/>
        </a:xfrm>
      </p:grpSpPr>
      <p:sp>
        <p:nvSpPr>
          <p:cNvPr id="5" name="Rectangle 4"/>
          <p:cNvSpPr/>
          <p:nvPr/>
        </p:nvSpPr>
        <p:spPr>
          <a:xfrm>
            <a:off x="1428728" y="1357298"/>
            <a:ext cx="7429552" cy="5262979"/>
          </a:xfrm>
          <a:prstGeom prst="rect">
            <a:avLst/>
          </a:prstGeom>
        </p:spPr>
        <p:txBody>
          <a:bodyPr wrap="square">
            <a:spAutoFit/>
          </a:bodyPr>
          <a:lstStyle/>
          <a:p>
            <a:pPr algn="just">
              <a:buNone/>
            </a:pPr>
            <a:r>
              <a:rPr lang="en-US" sz="2800" b="1" dirty="0" smtClean="0">
                <a:solidFill>
                  <a:schemeClr val="bg1"/>
                </a:solidFill>
                <a:effectLst>
                  <a:outerShdw blurRad="38100" dist="38100" dir="2700000" algn="tl">
                    <a:srgbClr val="000000">
                      <a:alpha val="43137"/>
                    </a:srgbClr>
                  </a:outerShdw>
                </a:effectLst>
              </a:rPr>
              <a:t>		</a:t>
            </a:r>
            <a:r>
              <a:rPr lang="en-IN" sz="2800" b="1" dirty="0" smtClean="0">
                <a:solidFill>
                  <a:schemeClr val="bg1"/>
                </a:solidFill>
                <a:effectLst>
                  <a:outerShdw blurRad="38100" dist="38100" dir="2700000" algn="tl">
                    <a:srgbClr val="000000">
                      <a:alpha val="43137"/>
                    </a:srgbClr>
                  </a:outerShdw>
                </a:effectLst>
              </a:rPr>
              <a:t>After studying this lesson, students will be able to:</a:t>
            </a:r>
          </a:p>
          <a:p>
            <a:pPr algn="just">
              <a:buNone/>
            </a:pPr>
            <a:endParaRPr lang="en-IN" sz="2800" b="1" dirty="0" smtClean="0">
              <a:solidFill>
                <a:schemeClr val="bg1"/>
              </a:solidFill>
              <a:effectLst>
                <a:outerShdw blurRad="38100" dist="38100" dir="2700000" algn="tl">
                  <a:srgbClr val="000000">
                    <a:alpha val="43137"/>
                  </a:srgbClr>
                </a:outerShdw>
              </a:effectLst>
            </a:endParaRPr>
          </a:p>
          <a:p>
            <a:pPr algn="just">
              <a:buFont typeface="Wingdings" pitchFamily="2" charset="2"/>
              <a:buChar char="ü"/>
            </a:pPr>
            <a:r>
              <a:rPr lang="en-IN" sz="2800" b="1" dirty="0" smtClean="0">
                <a:solidFill>
                  <a:schemeClr val="bg1"/>
                </a:solidFill>
                <a:effectLst>
                  <a:outerShdw blurRad="38100" dist="38100" dir="2700000" algn="tl">
                    <a:srgbClr val="000000">
                      <a:alpha val="43137"/>
                    </a:srgbClr>
                  </a:outerShdw>
                </a:effectLst>
              </a:rPr>
              <a:t>Understand the concept of mutable sequence types in Python.</a:t>
            </a:r>
          </a:p>
          <a:p>
            <a:pPr algn="just">
              <a:buFont typeface="Wingdings" pitchFamily="2" charset="2"/>
              <a:buChar char="ü"/>
            </a:pPr>
            <a:r>
              <a:rPr lang="en-IN" sz="2800" b="1" dirty="0" smtClean="0">
                <a:solidFill>
                  <a:schemeClr val="bg1"/>
                </a:solidFill>
                <a:effectLst>
                  <a:outerShdw blurRad="38100" dist="38100" dir="2700000" algn="tl">
                    <a:srgbClr val="000000">
                      <a:alpha val="43137"/>
                    </a:srgbClr>
                  </a:outerShdw>
                </a:effectLst>
              </a:rPr>
              <a:t>Appreciate the use of list to conveniently store a large amount of data in memory.</a:t>
            </a:r>
          </a:p>
          <a:p>
            <a:pPr algn="just">
              <a:buFont typeface="Wingdings" pitchFamily="2" charset="2"/>
              <a:buChar char="ü"/>
            </a:pPr>
            <a:r>
              <a:rPr lang="en-IN" sz="2800" b="1" dirty="0" smtClean="0">
                <a:solidFill>
                  <a:schemeClr val="bg1"/>
                </a:solidFill>
                <a:effectLst>
                  <a:outerShdw blurRad="38100" dist="38100" dir="2700000" algn="tl">
                    <a:srgbClr val="000000">
                      <a:alpha val="43137"/>
                    </a:srgbClr>
                  </a:outerShdw>
                </a:effectLst>
              </a:rPr>
              <a:t>Create, access &amp; manipulate list objects</a:t>
            </a:r>
          </a:p>
          <a:p>
            <a:pPr algn="just">
              <a:buFont typeface="Wingdings" pitchFamily="2" charset="2"/>
              <a:buChar char="ü"/>
            </a:pPr>
            <a:r>
              <a:rPr lang="en-IN" sz="2800" b="1" dirty="0" smtClean="0">
                <a:solidFill>
                  <a:schemeClr val="bg1"/>
                </a:solidFill>
                <a:effectLst>
                  <a:outerShdw blurRad="38100" dist="38100" dir="2700000" algn="tl">
                    <a:srgbClr val="000000">
                      <a:alpha val="43137"/>
                    </a:srgbClr>
                  </a:outerShdw>
                </a:effectLst>
              </a:rPr>
              <a:t>Use various functions &amp; methods to work with list</a:t>
            </a:r>
          </a:p>
          <a:p>
            <a:pPr algn="just">
              <a:buFont typeface="Wingdings" pitchFamily="2" charset="2"/>
              <a:buChar char="ü"/>
            </a:pPr>
            <a:r>
              <a:rPr lang="en-IN" sz="2800" b="1" dirty="0" smtClean="0">
                <a:solidFill>
                  <a:schemeClr val="bg1"/>
                </a:solidFill>
                <a:effectLst>
                  <a:outerShdw blurRad="38100" dist="38100" dir="2700000" algn="tl">
                    <a:srgbClr val="000000">
                      <a:alpha val="43137"/>
                    </a:srgbClr>
                  </a:outerShdw>
                </a:effectLst>
              </a:rPr>
              <a:t>Appreciate the use of index for accessing an element from a sequence.</a:t>
            </a:r>
          </a:p>
        </p:txBody>
      </p:sp>
      <p:sp>
        <p:nvSpPr>
          <p:cNvPr id="4" name="Rectangle 3"/>
          <p:cNvSpPr/>
          <p:nvPr/>
        </p:nvSpPr>
        <p:spPr>
          <a:xfrm>
            <a:off x="2839224" y="500042"/>
            <a:ext cx="4018792" cy="584775"/>
          </a:xfrm>
          <a:prstGeom prst="rect">
            <a:avLst/>
          </a:prstGeom>
        </p:spPr>
        <p:style>
          <a:lnRef idx="0">
            <a:schemeClr val="accent2"/>
          </a:lnRef>
          <a:fillRef idx="3">
            <a:schemeClr val="accent2"/>
          </a:fillRef>
          <a:effectRef idx="3">
            <a:schemeClr val="accent2"/>
          </a:effectRef>
          <a:fontRef idx="minor">
            <a:schemeClr val="lt1"/>
          </a:fontRef>
        </p:style>
        <p:txBody>
          <a:bodyPr wrap="none">
            <a:spAutoFit/>
          </a:bodyPr>
          <a:lstStyle/>
          <a:p>
            <a:pPr algn="just">
              <a:buNone/>
            </a:pPr>
            <a:r>
              <a:rPr lang="en-IN" sz="3200" b="1" dirty="0" smtClean="0">
                <a:solidFill>
                  <a:srgbClr val="FFFF00"/>
                </a:solidFill>
                <a:effectLst>
                  <a:outerShdw blurRad="38100" dist="38100" dir="2700000" algn="tl">
                    <a:srgbClr val="000000">
                      <a:alpha val="43137"/>
                    </a:srgbClr>
                  </a:outerShdw>
                </a:effectLst>
              </a:rPr>
              <a:t>LEARNING OUTCOMES</a:t>
            </a:r>
          </a:p>
        </p:txBody>
      </p:sp>
    </p:spTree>
    <p:extLst>
      <p:ext uri="{BB962C8B-B14F-4D97-AF65-F5344CB8AC3E}">
        <p14:creationId xmlns:p14="http://schemas.microsoft.com/office/powerpoint/2010/main" xmlns="" val="1101633878"/>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a:stretch>
        </a:blipFill>
        <a:effectLst/>
      </p:bgPr>
    </p:bg>
    <p:spTree>
      <p:nvGrpSpPr>
        <p:cNvPr id="1" name=""/>
        <p:cNvGrpSpPr/>
        <p:nvPr/>
      </p:nvGrpSpPr>
      <p:grpSpPr>
        <a:xfrm>
          <a:off x="0" y="0"/>
          <a:ext cx="0" cy="0"/>
          <a:chOff x="0" y="0"/>
          <a:chExt cx="0" cy="0"/>
        </a:xfrm>
      </p:grpSpPr>
      <p:sp>
        <p:nvSpPr>
          <p:cNvPr id="3" name="Rectangle 2"/>
          <p:cNvSpPr/>
          <p:nvPr/>
        </p:nvSpPr>
        <p:spPr>
          <a:xfrm>
            <a:off x="1643042" y="428604"/>
            <a:ext cx="6786610" cy="642942"/>
          </a:xfrm>
          <a:prstGeom prst="rect">
            <a:avLst/>
          </a:prstGeom>
        </p:spPr>
        <p:style>
          <a:lnRef idx="0">
            <a:schemeClr val="accent4"/>
          </a:lnRef>
          <a:fillRef idx="3">
            <a:schemeClr val="accent4"/>
          </a:fillRef>
          <a:effectRef idx="3">
            <a:schemeClr val="accent4"/>
          </a:effectRef>
          <a:fontRef idx="minor">
            <a:schemeClr val="lt1"/>
          </a:fontRef>
        </p:style>
        <p:txBody>
          <a:bodyPr rtlCol="0" anchor="ctr"/>
          <a:lstStyle/>
          <a:p>
            <a:pPr algn="ctr"/>
            <a:r>
              <a:rPr lang="en-IN" sz="3200" b="1" dirty="0" smtClean="0">
                <a:solidFill>
                  <a:srgbClr val="FFFF00"/>
                </a:solidFill>
                <a:effectLst>
                  <a:outerShdw blurRad="38100" dist="38100" dir="2700000" algn="tl">
                    <a:srgbClr val="000000">
                      <a:alpha val="43137"/>
                    </a:srgbClr>
                  </a:outerShdw>
                </a:effectLst>
              </a:rPr>
              <a:t>TRAVERSING LIST</a:t>
            </a:r>
          </a:p>
        </p:txBody>
      </p:sp>
      <p:sp>
        <p:nvSpPr>
          <p:cNvPr id="5" name="Rectangle 4"/>
          <p:cNvSpPr/>
          <p:nvPr/>
        </p:nvSpPr>
        <p:spPr>
          <a:xfrm>
            <a:off x="428596" y="5500702"/>
            <a:ext cx="5429288" cy="714380"/>
          </a:xfrm>
          <a:prstGeom prst="rect">
            <a:avLst/>
          </a:prstGeom>
        </p:spPr>
        <p:style>
          <a:lnRef idx="0">
            <a:schemeClr val="accent2"/>
          </a:lnRef>
          <a:fillRef idx="3">
            <a:schemeClr val="accent2"/>
          </a:fillRef>
          <a:effectRef idx="3">
            <a:schemeClr val="accent2"/>
          </a:effectRef>
          <a:fontRef idx="minor">
            <a:schemeClr val="lt1"/>
          </a:fontRef>
        </p:style>
        <p:txBody>
          <a:bodyPr rtlCol="0" anchor="ctr"/>
          <a:lstStyle/>
          <a:p>
            <a:pPr algn="ctr"/>
            <a:r>
              <a:rPr lang="en-IN" sz="3200" b="1" dirty="0" smtClean="0">
                <a:solidFill>
                  <a:srgbClr val="FFFF00"/>
                </a:solidFill>
                <a:effectLst>
                  <a:outerShdw blurRad="38100" dist="38100" dir="2700000" algn="tl">
                    <a:srgbClr val="000000">
                      <a:alpha val="43137"/>
                    </a:srgbClr>
                  </a:outerShdw>
                </a:effectLst>
              </a:rPr>
              <a:t>Traversing list  using for loop </a:t>
            </a:r>
          </a:p>
        </p:txBody>
      </p:sp>
      <p:pic>
        <p:nvPicPr>
          <p:cNvPr id="2050" name="Picture 2"/>
          <p:cNvPicPr>
            <a:picLocks noChangeAspect="1" noChangeArrowheads="1"/>
          </p:cNvPicPr>
          <p:nvPr/>
        </p:nvPicPr>
        <p:blipFill>
          <a:blip r:embed="rId4" cstate="print"/>
          <a:srcRect l="3294" t="14648" r="55527" b="26758"/>
          <a:stretch>
            <a:fillRect/>
          </a:stretch>
        </p:blipFill>
        <p:spPr bwMode="auto">
          <a:xfrm>
            <a:off x="2214546" y="1214422"/>
            <a:ext cx="5143536" cy="4114828"/>
          </a:xfrm>
          <a:prstGeom prst="rect">
            <a:avLst/>
          </a:prstGeom>
          <a:ln>
            <a:noFill/>
          </a:ln>
          <a:effectLst>
            <a:outerShdw blurRad="292100" dist="139700" dir="2700000" algn="tl" rotWithShape="0">
              <a:srgbClr val="333333">
                <a:alpha val="65000"/>
              </a:srgbClr>
            </a:outerShdw>
          </a:effectLst>
        </p:spPr>
      </p:pic>
      <p:cxnSp>
        <p:nvCxnSpPr>
          <p:cNvPr id="6" name="Straight Arrow Connector 5"/>
          <p:cNvCxnSpPr/>
          <p:nvPr/>
        </p:nvCxnSpPr>
        <p:spPr>
          <a:xfrm rot="10800000">
            <a:off x="3786182" y="3929066"/>
            <a:ext cx="1714512" cy="1571636"/>
          </a:xfrm>
          <a:prstGeom prst="straightConnector1">
            <a:avLst/>
          </a:prstGeom>
          <a:ln w="101600">
            <a:solidFill>
              <a:srgbClr val="C00000"/>
            </a:solidFill>
            <a:tailEnd type="arrow"/>
          </a:ln>
        </p:spPr>
        <p:style>
          <a:lnRef idx="1">
            <a:schemeClr val="accent1"/>
          </a:lnRef>
          <a:fillRef idx="0">
            <a:schemeClr val="accent1"/>
          </a:fillRef>
          <a:effectRef idx="0">
            <a:schemeClr val="accent1"/>
          </a:effectRef>
          <a:fontRef idx="minor">
            <a:schemeClr val="tx1"/>
          </a:fontRef>
        </p:style>
      </p:cxnSp>
      <p:sp>
        <p:nvSpPr>
          <p:cNvPr id="12" name="Rectangle 11"/>
          <p:cNvSpPr/>
          <p:nvPr/>
        </p:nvSpPr>
        <p:spPr>
          <a:xfrm>
            <a:off x="5572132" y="6072206"/>
            <a:ext cx="3357586" cy="523220"/>
          </a:xfrm>
          <a:prstGeom prst="rect">
            <a:avLst/>
          </a:prstGeom>
          <a:noFill/>
        </p:spPr>
        <p:style>
          <a:lnRef idx="0">
            <a:schemeClr val="accent4"/>
          </a:lnRef>
          <a:fillRef idx="3">
            <a:schemeClr val="accent4"/>
          </a:fillRef>
          <a:effectRef idx="3">
            <a:schemeClr val="accent4"/>
          </a:effectRef>
          <a:fontRef idx="minor">
            <a:schemeClr val="lt1"/>
          </a:fontRef>
        </p:style>
        <p:txBody>
          <a:bodyPr wrap="square">
            <a:spAutoFit/>
          </a:bodyPr>
          <a:lstStyle/>
          <a:p>
            <a:pPr algn="ctr"/>
            <a:r>
              <a:rPr lang="en-IN" sz="2800" b="1" dirty="0" err="1" smtClean="0">
                <a:solidFill>
                  <a:schemeClr val="bg1"/>
                </a:solidFill>
                <a:effectLst>
                  <a:outerShdw blurRad="38100" dist="38100" dir="2700000" algn="tl">
                    <a:srgbClr val="000000">
                      <a:alpha val="43137"/>
                    </a:srgbClr>
                  </a:outerShdw>
                </a:effectLst>
              </a:rPr>
              <a:t>Contd</a:t>
            </a:r>
            <a:r>
              <a:rPr lang="en-IN" sz="2800" b="1" dirty="0" smtClean="0">
                <a:solidFill>
                  <a:schemeClr val="bg1"/>
                </a:solidFill>
                <a:effectLst>
                  <a:outerShdw blurRad="38100" dist="38100" dir="2700000" algn="tl">
                    <a:srgbClr val="000000">
                      <a:alpha val="43137"/>
                    </a:srgbClr>
                  </a:outerShdw>
                </a:effectLst>
              </a:rPr>
              <a:t>… next slide</a:t>
            </a:r>
          </a:p>
        </p:txBody>
      </p:sp>
    </p:spTree>
    <p:extLst>
      <p:ext uri="{BB962C8B-B14F-4D97-AF65-F5344CB8AC3E}">
        <p14:creationId xmlns="" xmlns:p14="http://schemas.microsoft.com/office/powerpoint/2010/main" val="1101633878"/>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a:stretch>
        </a:blipFill>
        <a:effectLst/>
      </p:bgPr>
    </p:bg>
    <p:spTree>
      <p:nvGrpSpPr>
        <p:cNvPr id="1" name=""/>
        <p:cNvGrpSpPr/>
        <p:nvPr/>
      </p:nvGrpSpPr>
      <p:grpSpPr>
        <a:xfrm>
          <a:off x="0" y="0"/>
          <a:ext cx="0" cy="0"/>
          <a:chOff x="0" y="0"/>
          <a:chExt cx="0" cy="0"/>
        </a:xfrm>
      </p:grpSpPr>
      <p:sp>
        <p:nvSpPr>
          <p:cNvPr id="3" name="Rectangle 2"/>
          <p:cNvSpPr/>
          <p:nvPr/>
        </p:nvSpPr>
        <p:spPr>
          <a:xfrm>
            <a:off x="1643042" y="428604"/>
            <a:ext cx="6786610" cy="642942"/>
          </a:xfrm>
          <a:prstGeom prst="rect">
            <a:avLst/>
          </a:prstGeom>
        </p:spPr>
        <p:style>
          <a:lnRef idx="0">
            <a:schemeClr val="accent4"/>
          </a:lnRef>
          <a:fillRef idx="3">
            <a:schemeClr val="accent4"/>
          </a:fillRef>
          <a:effectRef idx="3">
            <a:schemeClr val="accent4"/>
          </a:effectRef>
          <a:fontRef idx="minor">
            <a:schemeClr val="lt1"/>
          </a:fontRef>
        </p:style>
        <p:txBody>
          <a:bodyPr rtlCol="0" anchor="ctr"/>
          <a:lstStyle/>
          <a:p>
            <a:pPr algn="ctr"/>
            <a:r>
              <a:rPr lang="en-IN" sz="3200" b="1" dirty="0" smtClean="0">
                <a:solidFill>
                  <a:srgbClr val="FFFF00"/>
                </a:solidFill>
                <a:effectLst>
                  <a:outerShdw blurRad="38100" dist="38100" dir="2700000" algn="tl">
                    <a:srgbClr val="000000">
                      <a:alpha val="43137"/>
                    </a:srgbClr>
                  </a:outerShdw>
                </a:effectLst>
              </a:rPr>
              <a:t>TRAVERSING LIST</a:t>
            </a:r>
          </a:p>
        </p:txBody>
      </p:sp>
      <p:sp>
        <p:nvSpPr>
          <p:cNvPr id="5" name="Rectangle 4"/>
          <p:cNvSpPr/>
          <p:nvPr/>
        </p:nvSpPr>
        <p:spPr>
          <a:xfrm>
            <a:off x="6429356" y="3714752"/>
            <a:ext cx="2071734" cy="714380"/>
          </a:xfrm>
          <a:prstGeom prst="rect">
            <a:avLst/>
          </a:prstGeom>
        </p:spPr>
        <p:style>
          <a:lnRef idx="0">
            <a:schemeClr val="accent3"/>
          </a:lnRef>
          <a:fillRef idx="3">
            <a:schemeClr val="accent3"/>
          </a:fillRef>
          <a:effectRef idx="3">
            <a:schemeClr val="accent3"/>
          </a:effectRef>
          <a:fontRef idx="minor">
            <a:schemeClr val="lt1"/>
          </a:fontRef>
        </p:style>
        <p:txBody>
          <a:bodyPr rtlCol="0" anchor="ctr"/>
          <a:lstStyle/>
          <a:p>
            <a:pPr algn="ctr"/>
            <a:r>
              <a:rPr lang="en-IN" sz="3200" b="1" dirty="0" smtClean="0">
                <a:solidFill>
                  <a:srgbClr val="FFFF00"/>
                </a:solidFill>
                <a:effectLst>
                  <a:outerShdw blurRad="38100" dist="38100" dir="2700000" algn="tl">
                    <a:srgbClr val="000000">
                      <a:alpha val="43137"/>
                    </a:srgbClr>
                  </a:outerShdw>
                </a:effectLst>
              </a:rPr>
              <a:t>OUT PUT</a:t>
            </a:r>
          </a:p>
        </p:txBody>
      </p:sp>
      <p:pic>
        <p:nvPicPr>
          <p:cNvPr id="3074" name="Picture 2"/>
          <p:cNvPicPr>
            <a:picLocks noChangeAspect="1" noChangeArrowheads="1"/>
          </p:cNvPicPr>
          <p:nvPr/>
        </p:nvPicPr>
        <p:blipFill>
          <a:blip r:embed="rId4" cstate="print"/>
          <a:srcRect l="51062" t="13672" r="17093" b="23828"/>
          <a:stretch>
            <a:fillRect/>
          </a:stretch>
        </p:blipFill>
        <p:spPr bwMode="auto">
          <a:xfrm>
            <a:off x="500034" y="1357297"/>
            <a:ext cx="4643470" cy="5123829"/>
          </a:xfrm>
          <a:prstGeom prst="rect">
            <a:avLst/>
          </a:prstGeom>
          <a:noFill/>
          <a:ln w="9525">
            <a:noFill/>
            <a:miter lim="800000"/>
            <a:headEnd/>
            <a:tailEnd/>
          </a:ln>
          <a:effectLst/>
        </p:spPr>
      </p:pic>
      <p:cxnSp>
        <p:nvCxnSpPr>
          <p:cNvPr id="6" name="Straight Arrow Connector 5"/>
          <p:cNvCxnSpPr/>
          <p:nvPr/>
        </p:nvCxnSpPr>
        <p:spPr>
          <a:xfrm rot="10800000" flipV="1">
            <a:off x="4000496" y="3929066"/>
            <a:ext cx="2428892" cy="71438"/>
          </a:xfrm>
          <a:prstGeom prst="straightConnector1">
            <a:avLst/>
          </a:prstGeom>
          <a:ln w="177800">
            <a:solidFill>
              <a:schemeClr val="accent6">
                <a:lumMod val="75000"/>
              </a:schemeClr>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 xmlns:p14="http://schemas.microsoft.com/office/powerpoint/2010/main" val="1101633878"/>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a:stretch>
        </a:blipFill>
        <a:effectLst/>
      </p:bgPr>
    </p:bg>
    <p:spTree>
      <p:nvGrpSpPr>
        <p:cNvPr id="1" name=""/>
        <p:cNvGrpSpPr/>
        <p:nvPr/>
      </p:nvGrpSpPr>
      <p:grpSpPr>
        <a:xfrm>
          <a:off x="0" y="0"/>
          <a:ext cx="0" cy="0"/>
          <a:chOff x="0" y="0"/>
          <a:chExt cx="0" cy="0"/>
        </a:xfrm>
      </p:grpSpPr>
      <p:sp>
        <p:nvSpPr>
          <p:cNvPr id="3" name="Rectangle 2"/>
          <p:cNvSpPr/>
          <p:nvPr/>
        </p:nvSpPr>
        <p:spPr>
          <a:xfrm>
            <a:off x="2285984" y="2857496"/>
            <a:ext cx="5715040" cy="785818"/>
          </a:xfrm>
          <a:prstGeom prst="rect">
            <a:avLst/>
          </a:prstGeom>
        </p:spPr>
        <p:style>
          <a:lnRef idx="0">
            <a:schemeClr val="accent6"/>
          </a:lnRef>
          <a:fillRef idx="3">
            <a:schemeClr val="accent6"/>
          </a:fillRef>
          <a:effectRef idx="3">
            <a:schemeClr val="accent6"/>
          </a:effectRef>
          <a:fontRef idx="minor">
            <a:schemeClr val="lt1"/>
          </a:fontRef>
        </p:style>
        <p:txBody>
          <a:bodyPr rtlCol="0" anchor="ctr"/>
          <a:lstStyle/>
          <a:p>
            <a:pPr algn="ctr"/>
            <a:r>
              <a:rPr lang="en-IN" sz="3200" b="1" dirty="0" smtClean="0">
                <a:solidFill>
                  <a:schemeClr val="bg1"/>
                </a:solidFill>
                <a:effectLst>
                  <a:outerShdw blurRad="38100" dist="38100" dir="2700000" algn="tl">
                    <a:srgbClr val="000000">
                      <a:alpha val="43137"/>
                    </a:srgbClr>
                  </a:outerShdw>
                </a:effectLst>
              </a:rPr>
              <a:t>Deleting Elements of LIST</a:t>
            </a:r>
          </a:p>
        </p:txBody>
      </p:sp>
    </p:spTree>
    <p:extLst>
      <p:ext uri="{BB962C8B-B14F-4D97-AF65-F5344CB8AC3E}">
        <p14:creationId xmlns="" xmlns:p14="http://schemas.microsoft.com/office/powerpoint/2010/main" val="1101633878"/>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a:stretch>
        </a:blipFill>
        <a:effectLst/>
      </p:bgPr>
    </p:bg>
    <p:spTree>
      <p:nvGrpSpPr>
        <p:cNvPr id="1" name=""/>
        <p:cNvGrpSpPr/>
        <p:nvPr/>
      </p:nvGrpSpPr>
      <p:grpSpPr>
        <a:xfrm>
          <a:off x="0" y="0"/>
          <a:ext cx="0" cy="0"/>
          <a:chOff x="0" y="0"/>
          <a:chExt cx="0" cy="0"/>
        </a:xfrm>
      </p:grpSpPr>
      <p:sp>
        <p:nvSpPr>
          <p:cNvPr id="3" name="Rectangle 2"/>
          <p:cNvSpPr/>
          <p:nvPr/>
        </p:nvSpPr>
        <p:spPr>
          <a:xfrm>
            <a:off x="2285984" y="357166"/>
            <a:ext cx="5715040" cy="785818"/>
          </a:xfrm>
          <a:prstGeom prst="rect">
            <a:avLst/>
          </a:prstGeom>
        </p:spPr>
        <p:style>
          <a:lnRef idx="0">
            <a:schemeClr val="accent6"/>
          </a:lnRef>
          <a:fillRef idx="3">
            <a:schemeClr val="accent6"/>
          </a:fillRef>
          <a:effectRef idx="3">
            <a:schemeClr val="accent6"/>
          </a:effectRef>
          <a:fontRef idx="minor">
            <a:schemeClr val="lt1"/>
          </a:fontRef>
        </p:style>
        <p:txBody>
          <a:bodyPr rtlCol="0" anchor="ctr"/>
          <a:lstStyle/>
          <a:p>
            <a:pPr algn="ctr"/>
            <a:r>
              <a:rPr lang="en-IN" sz="3200" b="1" dirty="0" smtClean="0">
                <a:solidFill>
                  <a:schemeClr val="bg1"/>
                </a:solidFill>
                <a:effectLst>
                  <a:outerShdw blurRad="38100" dist="38100" dir="2700000" algn="tl">
                    <a:srgbClr val="000000">
                      <a:alpha val="43137"/>
                    </a:srgbClr>
                  </a:outerShdw>
                </a:effectLst>
              </a:rPr>
              <a:t>Deleting Elements of LIST</a:t>
            </a:r>
          </a:p>
        </p:txBody>
      </p:sp>
      <p:sp>
        <p:nvSpPr>
          <p:cNvPr id="4" name="Rectangle 3"/>
          <p:cNvSpPr/>
          <p:nvPr/>
        </p:nvSpPr>
        <p:spPr>
          <a:xfrm>
            <a:off x="1142976" y="1500174"/>
            <a:ext cx="7858180" cy="5016758"/>
          </a:xfrm>
          <a:prstGeom prst="rect">
            <a:avLst/>
          </a:prstGeom>
        </p:spPr>
        <p:txBody>
          <a:bodyPr wrap="square">
            <a:spAutoFit/>
          </a:bodyPr>
          <a:lstStyle/>
          <a:p>
            <a:pPr algn="just"/>
            <a:r>
              <a:rPr lang="en-IN" sz="3200" b="1" dirty="0" smtClean="0">
                <a:solidFill>
                  <a:schemeClr val="bg1"/>
                </a:solidFill>
                <a:effectLst>
                  <a:outerShdw blurRad="38100" dist="38100" dir="2700000" algn="tl">
                    <a:srgbClr val="000000">
                      <a:alpha val="43137"/>
                    </a:srgbClr>
                  </a:outerShdw>
                </a:effectLst>
              </a:rPr>
              <a:t>	It is possible to delete/remove element(s) from the list. There are many ways of doing so:</a:t>
            </a:r>
          </a:p>
          <a:p>
            <a:r>
              <a:rPr lang="en-IN" sz="3200" b="1" dirty="0" smtClean="0">
                <a:solidFill>
                  <a:srgbClr val="FFFF00"/>
                </a:solidFill>
                <a:effectLst>
                  <a:outerShdw blurRad="38100" dist="38100" dir="2700000" algn="tl">
                    <a:srgbClr val="000000">
                      <a:alpha val="43137"/>
                    </a:srgbClr>
                  </a:outerShdw>
                </a:effectLst>
              </a:rPr>
              <a:t>(</a:t>
            </a:r>
            <a:r>
              <a:rPr lang="en-IN" sz="3200" b="1" dirty="0" err="1" smtClean="0">
                <a:solidFill>
                  <a:srgbClr val="FFFF00"/>
                </a:solidFill>
                <a:effectLst>
                  <a:outerShdw blurRad="38100" dist="38100" dir="2700000" algn="tl">
                    <a:srgbClr val="000000">
                      <a:alpha val="43137"/>
                    </a:srgbClr>
                  </a:outerShdw>
                </a:effectLst>
              </a:rPr>
              <a:t>i</a:t>
            </a:r>
            <a:r>
              <a:rPr lang="en-IN" sz="3200" b="1" dirty="0" smtClean="0">
                <a:solidFill>
                  <a:srgbClr val="FFFF00"/>
                </a:solidFill>
                <a:effectLst>
                  <a:outerShdw blurRad="38100" dist="38100" dir="2700000" algn="tl">
                    <a:srgbClr val="000000">
                      <a:alpha val="43137"/>
                    </a:srgbClr>
                  </a:outerShdw>
                </a:effectLst>
              </a:rPr>
              <a:t>)  If index is known, we can use pop ( ) or del</a:t>
            </a:r>
          </a:p>
          <a:p>
            <a:r>
              <a:rPr lang="en-IN" sz="3200" b="1" dirty="0" smtClean="0">
                <a:solidFill>
                  <a:schemeClr val="bg1"/>
                </a:solidFill>
                <a:effectLst>
                  <a:outerShdw blurRad="38100" dist="38100" dir="2700000" algn="tl">
                    <a:srgbClr val="000000">
                      <a:alpha val="43137"/>
                    </a:srgbClr>
                  </a:outerShdw>
                </a:effectLst>
              </a:rPr>
              <a:t>(ii) If the element is known, not the index, remove ( ) can be used.</a:t>
            </a:r>
          </a:p>
          <a:p>
            <a:r>
              <a:rPr lang="en-IN" sz="3200" b="1" dirty="0" smtClean="0">
                <a:solidFill>
                  <a:srgbClr val="FFFF00"/>
                </a:solidFill>
                <a:effectLst>
                  <a:outerShdw blurRad="38100" dist="38100" dir="2700000" algn="tl">
                    <a:srgbClr val="000000">
                      <a:alpha val="43137"/>
                    </a:srgbClr>
                  </a:outerShdw>
                </a:effectLst>
              </a:rPr>
              <a:t>(iii) To remove more than one element, del ( ) with list slice can be used.</a:t>
            </a:r>
          </a:p>
          <a:p>
            <a:r>
              <a:rPr lang="en-IN" sz="3200" b="1" dirty="0" smtClean="0">
                <a:solidFill>
                  <a:schemeClr val="bg1"/>
                </a:solidFill>
                <a:effectLst>
                  <a:outerShdw blurRad="38100" dist="38100" dir="2700000" algn="tl">
                    <a:srgbClr val="000000">
                      <a:alpha val="43137"/>
                    </a:srgbClr>
                  </a:outerShdw>
                </a:effectLst>
              </a:rPr>
              <a:t>(iv) Using assignment operator</a:t>
            </a:r>
            <a:endParaRPr lang="en-IN" sz="3200" b="1" dirty="0">
              <a:solidFill>
                <a:schemeClr val="bg1"/>
              </a:solidFill>
              <a:effectLst>
                <a:outerShdw blurRad="38100" dist="38100" dir="2700000" algn="tl">
                  <a:srgbClr val="000000">
                    <a:alpha val="43137"/>
                  </a:srgbClr>
                </a:outerShdw>
              </a:effectLst>
            </a:endParaRPr>
          </a:p>
        </p:txBody>
      </p:sp>
    </p:spTree>
    <p:extLst>
      <p:ext uri="{BB962C8B-B14F-4D97-AF65-F5344CB8AC3E}">
        <p14:creationId xmlns="" xmlns:p14="http://schemas.microsoft.com/office/powerpoint/2010/main" val="1101633878"/>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a:stretch>
        </a:blipFill>
        <a:effectLst/>
      </p:bgPr>
    </p:bg>
    <p:spTree>
      <p:nvGrpSpPr>
        <p:cNvPr id="1" name=""/>
        <p:cNvGrpSpPr/>
        <p:nvPr/>
      </p:nvGrpSpPr>
      <p:grpSpPr>
        <a:xfrm>
          <a:off x="0" y="0"/>
          <a:ext cx="0" cy="0"/>
          <a:chOff x="0" y="0"/>
          <a:chExt cx="0" cy="0"/>
        </a:xfrm>
      </p:grpSpPr>
      <p:sp>
        <p:nvSpPr>
          <p:cNvPr id="3" name="Rectangle 2"/>
          <p:cNvSpPr/>
          <p:nvPr/>
        </p:nvSpPr>
        <p:spPr>
          <a:xfrm>
            <a:off x="2285984" y="357166"/>
            <a:ext cx="5715040" cy="785818"/>
          </a:xfrm>
          <a:prstGeom prst="rect">
            <a:avLst/>
          </a:prstGeom>
        </p:spPr>
        <p:style>
          <a:lnRef idx="0">
            <a:schemeClr val="accent6"/>
          </a:lnRef>
          <a:fillRef idx="3">
            <a:schemeClr val="accent6"/>
          </a:fillRef>
          <a:effectRef idx="3">
            <a:schemeClr val="accent6"/>
          </a:effectRef>
          <a:fontRef idx="minor">
            <a:schemeClr val="lt1"/>
          </a:fontRef>
        </p:style>
        <p:txBody>
          <a:bodyPr rtlCol="0" anchor="ctr"/>
          <a:lstStyle/>
          <a:p>
            <a:pPr algn="ctr"/>
            <a:r>
              <a:rPr lang="en-IN" sz="3200" b="1" dirty="0" smtClean="0">
                <a:solidFill>
                  <a:schemeClr val="bg1"/>
                </a:solidFill>
                <a:effectLst>
                  <a:outerShdw blurRad="38100" dist="38100" dir="2700000" algn="tl">
                    <a:srgbClr val="000000">
                      <a:alpha val="43137"/>
                    </a:srgbClr>
                  </a:outerShdw>
                </a:effectLst>
              </a:rPr>
              <a:t>Deleting Elements of LIST</a:t>
            </a:r>
          </a:p>
        </p:txBody>
      </p:sp>
      <p:sp>
        <p:nvSpPr>
          <p:cNvPr id="5" name="Rectangle 4"/>
          <p:cNvSpPr/>
          <p:nvPr/>
        </p:nvSpPr>
        <p:spPr>
          <a:xfrm>
            <a:off x="2214546" y="2143116"/>
            <a:ext cx="3929090" cy="785818"/>
          </a:xfrm>
          <a:prstGeom prst="rect">
            <a:avLst/>
          </a:prstGeom>
        </p:spPr>
        <p:style>
          <a:lnRef idx="0">
            <a:schemeClr val="accent4"/>
          </a:lnRef>
          <a:fillRef idx="3">
            <a:schemeClr val="accent4"/>
          </a:fillRef>
          <a:effectRef idx="3">
            <a:schemeClr val="accent4"/>
          </a:effectRef>
          <a:fontRef idx="minor">
            <a:schemeClr val="lt1"/>
          </a:fontRef>
        </p:style>
        <p:txBody>
          <a:bodyPr rtlCol="0" anchor="ctr"/>
          <a:lstStyle/>
          <a:p>
            <a:r>
              <a:rPr lang="en-IN" sz="3200" b="1" dirty="0" smtClean="0">
                <a:solidFill>
                  <a:schemeClr val="bg1"/>
                </a:solidFill>
                <a:effectLst>
                  <a:outerShdw blurRad="38100" dist="38100" dir="2700000" algn="tl">
                    <a:srgbClr val="000000">
                      <a:alpha val="43137"/>
                    </a:srgbClr>
                  </a:outerShdw>
                </a:effectLst>
              </a:rPr>
              <a:t>1. pop ( ) Method</a:t>
            </a:r>
          </a:p>
        </p:txBody>
      </p:sp>
      <p:sp>
        <p:nvSpPr>
          <p:cNvPr id="6" name="Rectangle 5"/>
          <p:cNvSpPr/>
          <p:nvPr/>
        </p:nvSpPr>
        <p:spPr>
          <a:xfrm>
            <a:off x="2214546" y="3429000"/>
            <a:ext cx="3929090" cy="785818"/>
          </a:xfrm>
          <a:prstGeom prst="rect">
            <a:avLst/>
          </a:prstGeom>
        </p:spPr>
        <p:style>
          <a:lnRef idx="0">
            <a:schemeClr val="accent5"/>
          </a:lnRef>
          <a:fillRef idx="3">
            <a:schemeClr val="accent5"/>
          </a:fillRef>
          <a:effectRef idx="3">
            <a:schemeClr val="accent5"/>
          </a:effectRef>
          <a:fontRef idx="minor">
            <a:schemeClr val="lt1"/>
          </a:fontRef>
        </p:style>
        <p:txBody>
          <a:bodyPr rtlCol="0" anchor="ctr"/>
          <a:lstStyle/>
          <a:p>
            <a:r>
              <a:rPr lang="en-IN" sz="3200" b="1" dirty="0" smtClean="0">
                <a:solidFill>
                  <a:schemeClr val="bg1"/>
                </a:solidFill>
                <a:effectLst>
                  <a:outerShdw blurRad="38100" dist="38100" dir="2700000" algn="tl">
                    <a:srgbClr val="000000">
                      <a:alpha val="43137"/>
                    </a:srgbClr>
                  </a:outerShdw>
                </a:effectLst>
              </a:rPr>
              <a:t>2. del Method</a:t>
            </a:r>
          </a:p>
        </p:txBody>
      </p:sp>
      <p:sp>
        <p:nvSpPr>
          <p:cNvPr id="7" name="Rectangle 6"/>
          <p:cNvSpPr/>
          <p:nvPr/>
        </p:nvSpPr>
        <p:spPr>
          <a:xfrm>
            <a:off x="2214546" y="4643446"/>
            <a:ext cx="3929090" cy="785818"/>
          </a:xfrm>
          <a:prstGeom prst="rect">
            <a:avLst/>
          </a:prstGeom>
        </p:spPr>
        <p:style>
          <a:lnRef idx="0">
            <a:schemeClr val="accent3"/>
          </a:lnRef>
          <a:fillRef idx="3">
            <a:schemeClr val="accent3"/>
          </a:fillRef>
          <a:effectRef idx="3">
            <a:schemeClr val="accent3"/>
          </a:effectRef>
          <a:fontRef idx="minor">
            <a:schemeClr val="lt1"/>
          </a:fontRef>
        </p:style>
        <p:txBody>
          <a:bodyPr rtlCol="0" anchor="ctr"/>
          <a:lstStyle/>
          <a:p>
            <a:r>
              <a:rPr lang="en-IN" sz="3200" b="1" dirty="0" smtClean="0">
                <a:solidFill>
                  <a:schemeClr val="bg1"/>
                </a:solidFill>
                <a:effectLst>
                  <a:outerShdw blurRad="38100" dist="38100" dir="2700000" algn="tl">
                    <a:srgbClr val="000000">
                      <a:alpha val="43137"/>
                    </a:srgbClr>
                  </a:outerShdw>
                </a:effectLst>
              </a:rPr>
              <a:t>3. remove ( ) Method</a:t>
            </a:r>
          </a:p>
        </p:txBody>
      </p:sp>
    </p:spTree>
    <p:extLst>
      <p:ext uri="{BB962C8B-B14F-4D97-AF65-F5344CB8AC3E}">
        <p14:creationId xmlns="" xmlns:p14="http://schemas.microsoft.com/office/powerpoint/2010/main" val="1101633878"/>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a:stretch>
        </a:blipFill>
        <a:effectLst/>
      </p:bgPr>
    </p:bg>
    <p:spTree>
      <p:nvGrpSpPr>
        <p:cNvPr id="1" name=""/>
        <p:cNvGrpSpPr/>
        <p:nvPr/>
      </p:nvGrpSpPr>
      <p:grpSpPr>
        <a:xfrm>
          <a:off x="0" y="0"/>
          <a:ext cx="0" cy="0"/>
          <a:chOff x="0" y="0"/>
          <a:chExt cx="0" cy="0"/>
        </a:xfrm>
      </p:grpSpPr>
      <p:sp>
        <p:nvSpPr>
          <p:cNvPr id="3" name="Rectangle 2"/>
          <p:cNvSpPr/>
          <p:nvPr/>
        </p:nvSpPr>
        <p:spPr>
          <a:xfrm>
            <a:off x="2285984" y="357166"/>
            <a:ext cx="5715040" cy="785818"/>
          </a:xfrm>
          <a:prstGeom prst="rect">
            <a:avLst/>
          </a:prstGeom>
        </p:spPr>
        <p:style>
          <a:lnRef idx="0">
            <a:schemeClr val="accent6"/>
          </a:lnRef>
          <a:fillRef idx="3">
            <a:schemeClr val="accent6"/>
          </a:fillRef>
          <a:effectRef idx="3">
            <a:schemeClr val="accent6"/>
          </a:effectRef>
          <a:fontRef idx="minor">
            <a:schemeClr val="lt1"/>
          </a:fontRef>
        </p:style>
        <p:txBody>
          <a:bodyPr rtlCol="0" anchor="ctr"/>
          <a:lstStyle/>
          <a:p>
            <a:pPr algn="ctr"/>
            <a:r>
              <a:rPr lang="en-IN" sz="3200" b="1" dirty="0" smtClean="0">
                <a:solidFill>
                  <a:schemeClr val="bg1"/>
                </a:solidFill>
                <a:effectLst>
                  <a:outerShdw blurRad="38100" dist="38100" dir="2700000" algn="tl">
                    <a:srgbClr val="000000">
                      <a:alpha val="43137"/>
                    </a:srgbClr>
                  </a:outerShdw>
                </a:effectLst>
              </a:rPr>
              <a:t>Deleting Elements of LIST</a:t>
            </a:r>
          </a:p>
        </p:txBody>
      </p:sp>
      <p:sp>
        <p:nvSpPr>
          <p:cNvPr id="5" name="Rectangle 4"/>
          <p:cNvSpPr/>
          <p:nvPr/>
        </p:nvSpPr>
        <p:spPr>
          <a:xfrm>
            <a:off x="571472" y="1500174"/>
            <a:ext cx="3929090" cy="785818"/>
          </a:xfrm>
          <a:prstGeom prst="rect">
            <a:avLst/>
          </a:prstGeom>
        </p:spPr>
        <p:style>
          <a:lnRef idx="0">
            <a:schemeClr val="accent4"/>
          </a:lnRef>
          <a:fillRef idx="3">
            <a:schemeClr val="accent4"/>
          </a:fillRef>
          <a:effectRef idx="3">
            <a:schemeClr val="accent4"/>
          </a:effectRef>
          <a:fontRef idx="minor">
            <a:schemeClr val="lt1"/>
          </a:fontRef>
        </p:style>
        <p:txBody>
          <a:bodyPr rtlCol="0" anchor="ctr"/>
          <a:lstStyle/>
          <a:p>
            <a:pPr algn="ctr"/>
            <a:r>
              <a:rPr lang="en-IN" sz="3200" b="1" dirty="0" smtClean="0">
                <a:solidFill>
                  <a:schemeClr val="bg1"/>
                </a:solidFill>
                <a:effectLst>
                  <a:outerShdw blurRad="38100" dist="38100" dir="2700000" algn="tl">
                    <a:srgbClr val="000000">
                      <a:alpha val="43137"/>
                    </a:srgbClr>
                  </a:outerShdw>
                </a:effectLst>
              </a:rPr>
              <a:t>1. pop ( ) Method</a:t>
            </a:r>
          </a:p>
        </p:txBody>
      </p:sp>
      <p:sp>
        <p:nvSpPr>
          <p:cNvPr id="8" name="Rectangle 7"/>
          <p:cNvSpPr/>
          <p:nvPr/>
        </p:nvSpPr>
        <p:spPr>
          <a:xfrm>
            <a:off x="1071538" y="2571744"/>
            <a:ext cx="7643866" cy="3046988"/>
          </a:xfrm>
          <a:prstGeom prst="rect">
            <a:avLst/>
          </a:prstGeom>
        </p:spPr>
        <p:txBody>
          <a:bodyPr wrap="square">
            <a:spAutoFit/>
          </a:bodyPr>
          <a:lstStyle/>
          <a:p>
            <a:pPr algn="just"/>
            <a:r>
              <a:rPr lang="en-IN" sz="3200" b="1" dirty="0" smtClean="0">
                <a:solidFill>
                  <a:schemeClr val="bg1"/>
                </a:solidFill>
                <a:effectLst>
                  <a:outerShdw blurRad="38100" dist="38100" dir="2700000" algn="tl">
                    <a:srgbClr val="000000">
                      <a:alpha val="43137"/>
                    </a:srgbClr>
                  </a:outerShdw>
                </a:effectLst>
              </a:rPr>
              <a:t>	It removes the element from the specified index, and also return the element which was removed.</a:t>
            </a:r>
            <a:endParaRPr lang="en-IN" sz="3200" b="1" dirty="0" smtClean="0">
              <a:solidFill>
                <a:srgbClr val="FFFF00"/>
              </a:solidFill>
              <a:effectLst>
                <a:outerShdw blurRad="38100" dist="38100" dir="2700000" algn="tl">
                  <a:srgbClr val="000000">
                    <a:alpha val="43137"/>
                  </a:srgbClr>
                </a:outerShdw>
              </a:effectLst>
            </a:endParaRPr>
          </a:p>
          <a:p>
            <a:r>
              <a:rPr lang="en-IN" sz="3200" b="1" dirty="0" smtClean="0">
                <a:solidFill>
                  <a:srgbClr val="FFFF00"/>
                </a:solidFill>
                <a:effectLst>
                  <a:outerShdw blurRad="38100" dist="38100" dir="2700000" algn="tl">
                    <a:srgbClr val="000000">
                      <a:alpha val="43137"/>
                    </a:srgbClr>
                  </a:outerShdw>
                </a:effectLst>
              </a:rPr>
              <a:t>Its syntax is:</a:t>
            </a:r>
          </a:p>
          <a:p>
            <a:endParaRPr lang="en-IN" sz="3200" b="1" dirty="0" smtClean="0">
              <a:solidFill>
                <a:schemeClr val="bg1"/>
              </a:solidFill>
              <a:effectLst>
                <a:outerShdw blurRad="38100" dist="38100" dir="2700000" algn="tl">
                  <a:srgbClr val="000000">
                    <a:alpha val="43137"/>
                  </a:srgbClr>
                </a:outerShdw>
              </a:effectLst>
            </a:endParaRPr>
          </a:p>
          <a:p>
            <a:r>
              <a:rPr lang="en-IN" sz="3200" b="1" dirty="0" smtClean="0">
                <a:solidFill>
                  <a:srgbClr val="FFFF00"/>
                </a:solidFill>
                <a:effectLst>
                  <a:outerShdw blurRad="38100" dist="38100" dir="2700000" algn="tl">
                    <a:srgbClr val="000000">
                      <a:alpha val="43137"/>
                    </a:srgbClr>
                  </a:outerShdw>
                </a:effectLst>
              </a:rPr>
              <a:t>		List.pop ([index])</a:t>
            </a:r>
            <a:endParaRPr lang="en-IN" sz="3200" b="1" dirty="0">
              <a:solidFill>
                <a:srgbClr val="FFFF00"/>
              </a:solidFill>
              <a:effectLst>
                <a:outerShdw blurRad="38100" dist="38100" dir="2700000" algn="tl">
                  <a:srgbClr val="000000">
                    <a:alpha val="43137"/>
                  </a:srgbClr>
                </a:outerShdw>
              </a:effectLst>
            </a:endParaRPr>
          </a:p>
        </p:txBody>
      </p:sp>
    </p:spTree>
    <p:extLst>
      <p:ext uri="{BB962C8B-B14F-4D97-AF65-F5344CB8AC3E}">
        <p14:creationId xmlns="" xmlns:p14="http://schemas.microsoft.com/office/powerpoint/2010/main" val="1101633878"/>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a:stretch>
        </a:blipFill>
        <a:effectLst/>
      </p:bgPr>
    </p:bg>
    <p:spTree>
      <p:nvGrpSpPr>
        <p:cNvPr id="1" name=""/>
        <p:cNvGrpSpPr/>
        <p:nvPr/>
      </p:nvGrpSpPr>
      <p:grpSpPr>
        <a:xfrm>
          <a:off x="0" y="0"/>
          <a:ext cx="0" cy="0"/>
          <a:chOff x="0" y="0"/>
          <a:chExt cx="0" cy="0"/>
        </a:xfrm>
      </p:grpSpPr>
      <p:sp>
        <p:nvSpPr>
          <p:cNvPr id="3" name="Rectangle 2"/>
          <p:cNvSpPr/>
          <p:nvPr/>
        </p:nvSpPr>
        <p:spPr>
          <a:xfrm>
            <a:off x="2285984" y="357166"/>
            <a:ext cx="5715040" cy="785818"/>
          </a:xfrm>
          <a:prstGeom prst="rect">
            <a:avLst/>
          </a:prstGeom>
        </p:spPr>
        <p:style>
          <a:lnRef idx="0">
            <a:schemeClr val="accent6"/>
          </a:lnRef>
          <a:fillRef idx="3">
            <a:schemeClr val="accent6"/>
          </a:fillRef>
          <a:effectRef idx="3">
            <a:schemeClr val="accent6"/>
          </a:effectRef>
          <a:fontRef idx="minor">
            <a:schemeClr val="lt1"/>
          </a:fontRef>
        </p:style>
        <p:txBody>
          <a:bodyPr rtlCol="0" anchor="ctr"/>
          <a:lstStyle/>
          <a:p>
            <a:pPr algn="ctr"/>
            <a:r>
              <a:rPr lang="en-IN" sz="3200" b="1" dirty="0" smtClean="0">
                <a:solidFill>
                  <a:schemeClr val="bg1"/>
                </a:solidFill>
                <a:effectLst>
                  <a:outerShdw blurRad="38100" dist="38100" dir="2700000" algn="tl">
                    <a:srgbClr val="000000">
                      <a:alpha val="43137"/>
                    </a:srgbClr>
                  </a:outerShdw>
                </a:effectLst>
              </a:rPr>
              <a:t>Deleting Elements of LIST</a:t>
            </a:r>
          </a:p>
        </p:txBody>
      </p:sp>
      <p:sp>
        <p:nvSpPr>
          <p:cNvPr id="5" name="Rectangle 4"/>
          <p:cNvSpPr/>
          <p:nvPr/>
        </p:nvSpPr>
        <p:spPr>
          <a:xfrm>
            <a:off x="428596" y="1357298"/>
            <a:ext cx="3929090" cy="785818"/>
          </a:xfrm>
          <a:prstGeom prst="rect">
            <a:avLst/>
          </a:prstGeom>
        </p:spPr>
        <p:style>
          <a:lnRef idx="0">
            <a:schemeClr val="accent4"/>
          </a:lnRef>
          <a:fillRef idx="3">
            <a:schemeClr val="accent4"/>
          </a:fillRef>
          <a:effectRef idx="3">
            <a:schemeClr val="accent4"/>
          </a:effectRef>
          <a:fontRef idx="minor">
            <a:schemeClr val="lt1"/>
          </a:fontRef>
        </p:style>
        <p:txBody>
          <a:bodyPr rtlCol="0" anchor="ctr"/>
          <a:lstStyle/>
          <a:p>
            <a:pPr algn="ctr"/>
            <a:r>
              <a:rPr lang="en-IN" sz="3200" b="1" dirty="0" smtClean="0">
                <a:solidFill>
                  <a:schemeClr val="bg1"/>
                </a:solidFill>
                <a:effectLst>
                  <a:outerShdw blurRad="38100" dist="38100" dir="2700000" algn="tl">
                    <a:srgbClr val="000000">
                      <a:alpha val="43137"/>
                    </a:srgbClr>
                  </a:outerShdw>
                </a:effectLst>
              </a:rPr>
              <a:t>1. pop ( ) Method</a:t>
            </a:r>
          </a:p>
        </p:txBody>
      </p:sp>
      <p:pic>
        <p:nvPicPr>
          <p:cNvPr id="4098" name="Picture 2"/>
          <p:cNvPicPr>
            <a:picLocks noChangeAspect="1" noChangeArrowheads="1"/>
          </p:cNvPicPr>
          <p:nvPr/>
        </p:nvPicPr>
        <p:blipFill>
          <a:blip r:embed="rId4" cstate="print"/>
          <a:srcRect l="12628" t="1499" r="66304" b="67774"/>
          <a:stretch>
            <a:fillRect/>
          </a:stretch>
        </p:blipFill>
        <p:spPr bwMode="auto">
          <a:xfrm>
            <a:off x="571472" y="2928934"/>
            <a:ext cx="3571901" cy="2928958"/>
          </a:xfrm>
          <a:prstGeom prst="rect">
            <a:avLst/>
          </a:prstGeom>
          <a:ln>
            <a:noFill/>
          </a:ln>
          <a:effectLst>
            <a:outerShdw blurRad="292100" dist="139700" dir="2700000" algn="tl" rotWithShape="0">
              <a:srgbClr val="333333">
                <a:alpha val="65000"/>
              </a:srgbClr>
            </a:outerShdw>
          </a:effectLst>
        </p:spPr>
      </p:pic>
      <p:sp>
        <p:nvSpPr>
          <p:cNvPr id="6" name="Rectangle 5"/>
          <p:cNvSpPr/>
          <p:nvPr/>
        </p:nvSpPr>
        <p:spPr>
          <a:xfrm>
            <a:off x="1428728" y="2357430"/>
            <a:ext cx="2928958" cy="584775"/>
          </a:xfrm>
          <a:prstGeom prst="rect">
            <a:avLst/>
          </a:prstGeom>
        </p:spPr>
        <p:txBody>
          <a:bodyPr wrap="square">
            <a:spAutoFit/>
          </a:bodyPr>
          <a:lstStyle/>
          <a:p>
            <a:r>
              <a:rPr lang="en-IN" sz="3200" b="1" dirty="0" smtClean="0">
                <a:solidFill>
                  <a:srgbClr val="FFFF00"/>
                </a:solidFill>
                <a:effectLst>
                  <a:outerShdw blurRad="38100" dist="38100" dir="2700000" algn="tl">
                    <a:srgbClr val="000000">
                      <a:alpha val="43137"/>
                    </a:srgbClr>
                  </a:outerShdw>
                </a:effectLst>
              </a:rPr>
              <a:t>For Example:</a:t>
            </a:r>
          </a:p>
        </p:txBody>
      </p:sp>
      <p:pic>
        <p:nvPicPr>
          <p:cNvPr id="4099" name="Picture 3"/>
          <p:cNvPicPr>
            <a:picLocks noChangeAspect="1" noChangeArrowheads="1"/>
          </p:cNvPicPr>
          <p:nvPr/>
        </p:nvPicPr>
        <p:blipFill>
          <a:blip r:embed="rId5" cstate="print"/>
          <a:srcRect l="12628" t="1562" r="67606" b="67774"/>
          <a:stretch>
            <a:fillRect/>
          </a:stretch>
        </p:blipFill>
        <p:spPr bwMode="auto">
          <a:xfrm>
            <a:off x="4643438" y="2928934"/>
            <a:ext cx="3214710" cy="2803912"/>
          </a:xfrm>
          <a:prstGeom prst="rect">
            <a:avLst/>
          </a:prstGeom>
          <a:ln>
            <a:noFill/>
          </a:ln>
          <a:effectLst>
            <a:outerShdw blurRad="292100" dist="139700" dir="2700000" algn="tl" rotWithShape="0">
              <a:srgbClr val="333333">
                <a:alpha val="65000"/>
              </a:srgbClr>
            </a:outerShdw>
          </a:effectLst>
        </p:spPr>
      </p:pic>
      <p:sp>
        <p:nvSpPr>
          <p:cNvPr id="9" name="Rectangle 8"/>
          <p:cNvSpPr/>
          <p:nvPr/>
        </p:nvSpPr>
        <p:spPr>
          <a:xfrm>
            <a:off x="3286116" y="6049052"/>
            <a:ext cx="5715008" cy="523220"/>
          </a:xfrm>
          <a:prstGeom prst="rect">
            <a:avLst/>
          </a:prstGeom>
        </p:spPr>
        <p:style>
          <a:lnRef idx="0">
            <a:schemeClr val="accent2"/>
          </a:lnRef>
          <a:fillRef idx="3">
            <a:schemeClr val="accent2"/>
          </a:fillRef>
          <a:effectRef idx="3">
            <a:schemeClr val="accent2"/>
          </a:effectRef>
          <a:fontRef idx="minor">
            <a:schemeClr val="lt1"/>
          </a:fontRef>
        </p:style>
        <p:txBody>
          <a:bodyPr wrap="square">
            <a:spAutoFit/>
          </a:bodyPr>
          <a:lstStyle/>
          <a:p>
            <a:r>
              <a:rPr lang="en-IN" sz="2800" b="1" dirty="0" smtClean="0">
                <a:solidFill>
                  <a:srgbClr val="FFFF00"/>
                </a:solidFill>
                <a:effectLst>
                  <a:outerShdw blurRad="38100" dist="38100" dir="2700000" algn="tl">
                    <a:srgbClr val="000000">
                      <a:alpha val="43137"/>
                    </a:srgbClr>
                  </a:outerShdw>
                </a:effectLst>
              </a:rPr>
              <a:t>Popped element 67 is assigned to x</a:t>
            </a:r>
          </a:p>
        </p:txBody>
      </p:sp>
      <p:cxnSp>
        <p:nvCxnSpPr>
          <p:cNvPr id="10" name="Straight Arrow Connector 9"/>
          <p:cNvCxnSpPr/>
          <p:nvPr/>
        </p:nvCxnSpPr>
        <p:spPr>
          <a:xfrm rot="16200000" flipV="1">
            <a:off x="6036479" y="4822041"/>
            <a:ext cx="1928826" cy="571504"/>
          </a:xfrm>
          <a:prstGeom prst="straightConnector1">
            <a:avLst/>
          </a:prstGeom>
          <a:ln w="177800">
            <a:solidFill>
              <a:schemeClr val="accent6">
                <a:lumMod val="75000"/>
              </a:schemeClr>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 xmlns:p14="http://schemas.microsoft.com/office/powerpoint/2010/main" val="1101633878"/>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a:stretch>
        </a:blipFill>
        <a:effectLst/>
      </p:bgPr>
    </p:bg>
    <p:spTree>
      <p:nvGrpSpPr>
        <p:cNvPr id="1" name=""/>
        <p:cNvGrpSpPr/>
        <p:nvPr/>
      </p:nvGrpSpPr>
      <p:grpSpPr>
        <a:xfrm>
          <a:off x="0" y="0"/>
          <a:ext cx="0" cy="0"/>
          <a:chOff x="0" y="0"/>
          <a:chExt cx="0" cy="0"/>
        </a:xfrm>
      </p:grpSpPr>
      <p:sp>
        <p:nvSpPr>
          <p:cNvPr id="3" name="Rectangle 2"/>
          <p:cNvSpPr/>
          <p:nvPr/>
        </p:nvSpPr>
        <p:spPr>
          <a:xfrm>
            <a:off x="2285984" y="357166"/>
            <a:ext cx="5715040" cy="785818"/>
          </a:xfrm>
          <a:prstGeom prst="rect">
            <a:avLst/>
          </a:prstGeom>
        </p:spPr>
        <p:style>
          <a:lnRef idx="0">
            <a:schemeClr val="accent6"/>
          </a:lnRef>
          <a:fillRef idx="3">
            <a:schemeClr val="accent6"/>
          </a:fillRef>
          <a:effectRef idx="3">
            <a:schemeClr val="accent6"/>
          </a:effectRef>
          <a:fontRef idx="minor">
            <a:schemeClr val="lt1"/>
          </a:fontRef>
        </p:style>
        <p:txBody>
          <a:bodyPr rtlCol="0" anchor="ctr"/>
          <a:lstStyle/>
          <a:p>
            <a:pPr algn="ctr"/>
            <a:r>
              <a:rPr lang="en-IN" sz="3200" b="1" dirty="0" smtClean="0">
                <a:solidFill>
                  <a:schemeClr val="bg1"/>
                </a:solidFill>
                <a:effectLst>
                  <a:outerShdw blurRad="38100" dist="38100" dir="2700000" algn="tl">
                    <a:srgbClr val="000000">
                      <a:alpha val="43137"/>
                    </a:srgbClr>
                  </a:outerShdw>
                </a:effectLst>
              </a:rPr>
              <a:t>Deleting Elements of LIST</a:t>
            </a:r>
          </a:p>
        </p:txBody>
      </p:sp>
      <p:sp>
        <p:nvSpPr>
          <p:cNvPr id="6" name="Rectangle 5"/>
          <p:cNvSpPr/>
          <p:nvPr/>
        </p:nvSpPr>
        <p:spPr>
          <a:xfrm>
            <a:off x="285720" y="1500174"/>
            <a:ext cx="3929090" cy="785818"/>
          </a:xfrm>
          <a:prstGeom prst="rect">
            <a:avLst/>
          </a:prstGeom>
        </p:spPr>
        <p:style>
          <a:lnRef idx="0">
            <a:schemeClr val="accent5"/>
          </a:lnRef>
          <a:fillRef idx="3">
            <a:schemeClr val="accent5"/>
          </a:fillRef>
          <a:effectRef idx="3">
            <a:schemeClr val="accent5"/>
          </a:effectRef>
          <a:fontRef idx="minor">
            <a:schemeClr val="lt1"/>
          </a:fontRef>
        </p:style>
        <p:txBody>
          <a:bodyPr rtlCol="0" anchor="ctr"/>
          <a:lstStyle/>
          <a:p>
            <a:pPr algn="ctr"/>
            <a:r>
              <a:rPr lang="en-IN" sz="3200" b="1" dirty="0" smtClean="0">
                <a:solidFill>
                  <a:schemeClr val="bg1"/>
                </a:solidFill>
                <a:effectLst>
                  <a:outerShdw blurRad="38100" dist="38100" dir="2700000" algn="tl">
                    <a:srgbClr val="000000">
                      <a:alpha val="43137"/>
                    </a:srgbClr>
                  </a:outerShdw>
                </a:effectLst>
              </a:rPr>
              <a:t>2. del  Method</a:t>
            </a:r>
          </a:p>
        </p:txBody>
      </p:sp>
      <p:sp>
        <p:nvSpPr>
          <p:cNvPr id="9" name="Rectangle 8"/>
          <p:cNvSpPr/>
          <p:nvPr/>
        </p:nvSpPr>
        <p:spPr>
          <a:xfrm>
            <a:off x="1500166" y="2571744"/>
            <a:ext cx="7143800" cy="954107"/>
          </a:xfrm>
          <a:prstGeom prst="rect">
            <a:avLst/>
          </a:prstGeom>
        </p:spPr>
        <p:txBody>
          <a:bodyPr wrap="square">
            <a:spAutoFit/>
          </a:bodyPr>
          <a:lstStyle/>
          <a:p>
            <a:pPr algn="just"/>
            <a:r>
              <a:rPr lang="en-IN" sz="2800" b="1" dirty="0" smtClean="0">
                <a:solidFill>
                  <a:schemeClr val="bg1"/>
                </a:solidFill>
                <a:effectLst>
                  <a:outerShdw blurRad="38100" dist="38100" dir="2700000" algn="tl">
                    <a:srgbClr val="000000">
                      <a:alpha val="43137"/>
                    </a:srgbClr>
                  </a:outerShdw>
                </a:effectLst>
              </a:rPr>
              <a:t>	del removes the specified element from the list, but does not return the deleted value.</a:t>
            </a:r>
            <a:endParaRPr lang="en-IN" sz="2800" b="1" dirty="0">
              <a:solidFill>
                <a:schemeClr val="bg1"/>
              </a:solidFill>
              <a:effectLst>
                <a:outerShdw blurRad="38100" dist="38100" dir="2700000" algn="tl">
                  <a:srgbClr val="000000">
                    <a:alpha val="43137"/>
                  </a:srgbClr>
                </a:outerShdw>
              </a:effectLst>
            </a:endParaRPr>
          </a:p>
        </p:txBody>
      </p:sp>
      <p:pic>
        <p:nvPicPr>
          <p:cNvPr id="5122" name="Picture 2"/>
          <p:cNvPicPr>
            <a:picLocks noChangeAspect="1" noChangeArrowheads="1"/>
          </p:cNvPicPr>
          <p:nvPr/>
        </p:nvPicPr>
        <p:blipFill>
          <a:blip r:embed="rId4" cstate="print"/>
          <a:srcRect l="12628" t="4883" r="70900" b="66797"/>
          <a:stretch>
            <a:fillRect/>
          </a:stretch>
        </p:blipFill>
        <p:spPr bwMode="auto">
          <a:xfrm>
            <a:off x="1643042" y="3571876"/>
            <a:ext cx="3071834" cy="2969484"/>
          </a:xfrm>
          <a:prstGeom prst="rect">
            <a:avLst/>
          </a:prstGeom>
          <a:ln>
            <a:noFill/>
          </a:ln>
          <a:effectLst>
            <a:outerShdw blurRad="292100" dist="139700" dir="2700000" algn="tl" rotWithShape="0">
              <a:srgbClr val="333333">
                <a:alpha val="65000"/>
              </a:srgbClr>
            </a:outerShdw>
          </a:effectLst>
        </p:spPr>
      </p:pic>
      <p:sp>
        <p:nvSpPr>
          <p:cNvPr id="10" name="Rectangle 9"/>
          <p:cNvSpPr/>
          <p:nvPr/>
        </p:nvSpPr>
        <p:spPr>
          <a:xfrm>
            <a:off x="5143504" y="3643314"/>
            <a:ext cx="3571900" cy="954107"/>
          </a:xfrm>
          <a:prstGeom prst="rect">
            <a:avLst/>
          </a:prstGeom>
        </p:spPr>
        <p:style>
          <a:lnRef idx="0">
            <a:schemeClr val="accent2"/>
          </a:lnRef>
          <a:fillRef idx="3">
            <a:schemeClr val="accent2"/>
          </a:fillRef>
          <a:effectRef idx="3">
            <a:schemeClr val="accent2"/>
          </a:effectRef>
          <a:fontRef idx="minor">
            <a:schemeClr val="lt1"/>
          </a:fontRef>
        </p:style>
        <p:txBody>
          <a:bodyPr wrap="square">
            <a:spAutoFit/>
          </a:bodyPr>
          <a:lstStyle/>
          <a:p>
            <a:r>
              <a:rPr lang="en-IN" sz="2800" b="1" dirty="0" smtClean="0">
                <a:solidFill>
                  <a:srgbClr val="FFFF00"/>
                </a:solidFill>
                <a:effectLst>
                  <a:outerShdw blurRad="38100" dist="38100" dir="2700000" algn="tl">
                    <a:srgbClr val="000000">
                      <a:alpha val="43137"/>
                    </a:srgbClr>
                  </a:outerShdw>
                </a:effectLst>
              </a:rPr>
              <a:t>Syntax : </a:t>
            </a:r>
          </a:p>
          <a:p>
            <a:r>
              <a:rPr lang="en-IN" sz="2800" b="1" dirty="0" smtClean="0">
                <a:solidFill>
                  <a:srgbClr val="FFFF00"/>
                </a:solidFill>
                <a:effectLst>
                  <a:outerShdw blurRad="38100" dist="38100" dir="2700000" algn="tl">
                    <a:srgbClr val="000000">
                      <a:alpha val="43137"/>
                    </a:srgbClr>
                  </a:outerShdw>
                </a:effectLst>
              </a:rPr>
              <a:t>del  </a:t>
            </a:r>
            <a:r>
              <a:rPr lang="en-IN" sz="2800" b="1" dirty="0" err="1" smtClean="0">
                <a:solidFill>
                  <a:srgbClr val="FFFF00"/>
                </a:solidFill>
                <a:effectLst>
                  <a:outerShdw blurRad="38100" dist="38100" dir="2700000" algn="tl">
                    <a:srgbClr val="000000">
                      <a:alpha val="43137"/>
                    </a:srgbClr>
                  </a:outerShdw>
                </a:effectLst>
              </a:rPr>
              <a:t>Listobject</a:t>
            </a:r>
            <a:r>
              <a:rPr lang="en-IN" sz="2800" b="1" dirty="0" smtClean="0">
                <a:solidFill>
                  <a:srgbClr val="FFFF00"/>
                </a:solidFill>
                <a:effectLst>
                  <a:outerShdw blurRad="38100" dist="38100" dir="2700000" algn="tl">
                    <a:srgbClr val="000000">
                      <a:alpha val="43137"/>
                    </a:srgbClr>
                  </a:outerShdw>
                </a:effectLst>
              </a:rPr>
              <a:t>[index]</a:t>
            </a:r>
          </a:p>
        </p:txBody>
      </p:sp>
      <p:cxnSp>
        <p:nvCxnSpPr>
          <p:cNvPr id="11" name="Straight Arrow Connector 10"/>
          <p:cNvCxnSpPr/>
          <p:nvPr/>
        </p:nvCxnSpPr>
        <p:spPr>
          <a:xfrm rot="10800000">
            <a:off x="3857620" y="4929198"/>
            <a:ext cx="1214446" cy="571504"/>
          </a:xfrm>
          <a:prstGeom prst="straightConnector1">
            <a:avLst/>
          </a:prstGeom>
          <a:ln w="177800">
            <a:solidFill>
              <a:schemeClr val="accent6">
                <a:lumMod val="75000"/>
              </a:schemeClr>
            </a:solidFill>
            <a:tailEnd type="arrow"/>
          </a:ln>
        </p:spPr>
        <p:style>
          <a:lnRef idx="1">
            <a:schemeClr val="accent1"/>
          </a:lnRef>
          <a:fillRef idx="0">
            <a:schemeClr val="accent1"/>
          </a:fillRef>
          <a:effectRef idx="0">
            <a:schemeClr val="accent1"/>
          </a:effectRef>
          <a:fontRef idx="minor">
            <a:schemeClr val="tx1"/>
          </a:fontRef>
        </p:style>
      </p:cxnSp>
      <p:sp>
        <p:nvSpPr>
          <p:cNvPr id="15" name="Rectangle 14"/>
          <p:cNvSpPr/>
          <p:nvPr/>
        </p:nvSpPr>
        <p:spPr>
          <a:xfrm>
            <a:off x="5214942" y="5214950"/>
            <a:ext cx="3571900" cy="523220"/>
          </a:xfrm>
          <a:prstGeom prst="rect">
            <a:avLst/>
          </a:prstGeom>
        </p:spPr>
        <p:style>
          <a:lnRef idx="0">
            <a:schemeClr val="accent3"/>
          </a:lnRef>
          <a:fillRef idx="3">
            <a:schemeClr val="accent3"/>
          </a:fillRef>
          <a:effectRef idx="3">
            <a:schemeClr val="accent3"/>
          </a:effectRef>
          <a:fontRef idx="minor">
            <a:schemeClr val="lt1"/>
          </a:fontRef>
        </p:style>
        <p:txBody>
          <a:bodyPr wrap="square">
            <a:spAutoFit/>
          </a:bodyPr>
          <a:lstStyle/>
          <a:p>
            <a:r>
              <a:rPr lang="en-IN" sz="2800" b="1" dirty="0" smtClean="0">
                <a:solidFill>
                  <a:schemeClr val="bg1"/>
                </a:solidFill>
                <a:effectLst>
                  <a:outerShdw blurRad="38100" dist="38100" dir="2700000" algn="tl">
                    <a:srgbClr val="000000">
                      <a:alpha val="43137"/>
                    </a:srgbClr>
                  </a:outerShdw>
                </a:effectLst>
              </a:rPr>
              <a:t>del  method example</a:t>
            </a:r>
          </a:p>
        </p:txBody>
      </p:sp>
    </p:spTree>
    <p:extLst>
      <p:ext uri="{BB962C8B-B14F-4D97-AF65-F5344CB8AC3E}">
        <p14:creationId xmlns="" xmlns:p14="http://schemas.microsoft.com/office/powerpoint/2010/main" val="1101633878"/>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a:stretch>
        </a:blipFill>
        <a:effectLst/>
      </p:bgPr>
    </p:bg>
    <p:spTree>
      <p:nvGrpSpPr>
        <p:cNvPr id="1" name=""/>
        <p:cNvGrpSpPr/>
        <p:nvPr/>
      </p:nvGrpSpPr>
      <p:grpSpPr>
        <a:xfrm>
          <a:off x="0" y="0"/>
          <a:ext cx="0" cy="0"/>
          <a:chOff x="0" y="0"/>
          <a:chExt cx="0" cy="0"/>
        </a:xfrm>
      </p:grpSpPr>
      <p:sp>
        <p:nvSpPr>
          <p:cNvPr id="3" name="Rectangle 2"/>
          <p:cNvSpPr/>
          <p:nvPr/>
        </p:nvSpPr>
        <p:spPr>
          <a:xfrm>
            <a:off x="2285984" y="357166"/>
            <a:ext cx="5715040" cy="785818"/>
          </a:xfrm>
          <a:prstGeom prst="rect">
            <a:avLst/>
          </a:prstGeom>
        </p:spPr>
        <p:style>
          <a:lnRef idx="0">
            <a:schemeClr val="accent6"/>
          </a:lnRef>
          <a:fillRef idx="3">
            <a:schemeClr val="accent6"/>
          </a:fillRef>
          <a:effectRef idx="3">
            <a:schemeClr val="accent6"/>
          </a:effectRef>
          <a:fontRef idx="minor">
            <a:schemeClr val="lt1"/>
          </a:fontRef>
        </p:style>
        <p:txBody>
          <a:bodyPr rtlCol="0" anchor="ctr"/>
          <a:lstStyle/>
          <a:p>
            <a:pPr algn="ctr"/>
            <a:r>
              <a:rPr lang="en-IN" sz="3200" b="1" dirty="0" smtClean="0">
                <a:solidFill>
                  <a:schemeClr val="bg1"/>
                </a:solidFill>
                <a:effectLst>
                  <a:outerShdw blurRad="38100" dist="38100" dir="2700000" algn="tl">
                    <a:srgbClr val="000000">
                      <a:alpha val="43137"/>
                    </a:srgbClr>
                  </a:outerShdw>
                </a:effectLst>
              </a:rPr>
              <a:t>Deleting Elements of LIST</a:t>
            </a:r>
          </a:p>
        </p:txBody>
      </p:sp>
      <p:sp>
        <p:nvSpPr>
          <p:cNvPr id="7" name="Rectangle 6"/>
          <p:cNvSpPr/>
          <p:nvPr/>
        </p:nvSpPr>
        <p:spPr>
          <a:xfrm>
            <a:off x="357158" y="1428736"/>
            <a:ext cx="3929090" cy="785818"/>
          </a:xfrm>
          <a:prstGeom prst="rect">
            <a:avLst/>
          </a:prstGeom>
        </p:spPr>
        <p:style>
          <a:lnRef idx="0">
            <a:schemeClr val="accent3"/>
          </a:lnRef>
          <a:fillRef idx="3">
            <a:schemeClr val="accent3"/>
          </a:fillRef>
          <a:effectRef idx="3">
            <a:schemeClr val="accent3"/>
          </a:effectRef>
          <a:fontRef idx="minor">
            <a:schemeClr val="lt1"/>
          </a:fontRef>
        </p:style>
        <p:txBody>
          <a:bodyPr rtlCol="0" anchor="ctr"/>
          <a:lstStyle/>
          <a:p>
            <a:pPr algn="ctr"/>
            <a:r>
              <a:rPr lang="en-IN" sz="3200" b="1" dirty="0" smtClean="0">
                <a:solidFill>
                  <a:schemeClr val="bg1"/>
                </a:solidFill>
                <a:effectLst>
                  <a:outerShdw blurRad="38100" dist="38100" dir="2700000" algn="tl">
                    <a:srgbClr val="000000">
                      <a:alpha val="43137"/>
                    </a:srgbClr>
                  </a:outerShdw>
                </a:effectLst>
              </a:rPr>
              <a:t>3. remove ( ) Method</a:t>
            </a:r>
          </a:p>
        </p:txBody>
      </p:sp>
      <p:sp>
        <p:nvSpPr>
          <p:cNvPr id="5" name="Rectangle 4"/>
          <p:cNvSpPr/>
          <p:nvPr/>
        </p:nvSpPr>
        <p:spPr>
          <a:xfrm>
            <a:off x="1500166" y="2643182"/>
            <a:ext cx="7215238" cy="3970318"/>
          </a:xfrm>
          <a:prstGeom prst="rect">
            <a:avLst/>
          </a:prstGeom>
        </p:spPr>
        <p:txBody>
          <a:bodyPr wrap="square">
            <a:spAutoFit/>
          </a:bodyPr>
          <a:lstStyle/>
          <a:p>
            <a:pPr algn="just"/>
            <a:r>
              <a:rPr lang="en-IN" sz="2800" b="1" dirty="0" smtClean="0">
                <a:solidFill>
                  <a:schemeClr val="bg1"/>
                </a:solidFill>
                <a:effectLst>
                  <a:outerShdw blurRad="38100" dist="38100" dir="2700000" algn="tl">
                    <a:srgbClr val="000000">
                      <a:alpha val="43137"/>
                    </a:srgbClr>
                  </a:outerShdw>
                </a:effectLst>
              </a:rPr>
              <a:t>	In case, we know the element to be deleted not the index, of the element, then remove () can be used.</a:t>
            </a:r>
          </a:p>
          <a:p>
            <a:pPr algn="just"/>
            <a:r>
              <a:rPr lang="en-IN" sz="2800" b="1" dirty="0" smtClean="0">
                <a:solidFill>
                  <a:srgbClr val="FFFF00"/>
                </a:solidFill>
                <a:effectLst>
                  <a:outerShdw blurRad="38100" dist="38100" dir="2700000" algn="tl">
                    <a:srgbClr val="000000">
                      <a:alpha val="43137"/>
                    </a:srgbClr>
                  </a:outerShdw>
                </a:effectLst>
              </a:rPr>
              <a:t>Syntax is:</a:t>
            </a:r>
          </a:p>
          <a:p>
            <a:pPr algn="just"/>
            <a:r>
              <a:rPr lang="en-IN" sz="2800" b="1" dirty="0" smtClean="0">
                <a:solidFill>
                  <a:srgbClr val="FFFF00"/>
                </a:solidFill>
                <a:effectLst>
                  <a:outerShdw blurRad="38100" dist="38100" dir="2700000" algn="tl">
                    <a:srgbClr val="000000">
                      <a:alpha val="43137"/>
                    </a:srgbClr>
                  </a:outerShdw>
                </a:effectLst>
              </a:rPr>
              <a:t>		</a:t>
            </a:r>
            <a:r>
              <a:rPr lang="en-IN" sz="2800" b="1" dirty="0" err="1" smtClean="0">
                <a:solidFill>
                  <a:srgbClr val="FFFF00"/>
                </a:solidFill>
                <a:effectLst>
                  <a:outerShdw blurRad="38100" dist="38100" dir="2700000" algn="tl">
                    <a:srgbClr val="000000">
                      <a:alpha val="43137"/>
                    </a:srgbClr>
                  </a:outerShdw>
                </a:effectLst>
              </a:rPr>
              <a:t>listobject.remove</a:t>
            </a:r>
            <a:r>
              <a:rPr lang="en-IN" sz="2800" b="1" dirty="0" smtClean="0">
                <a:solidFill>
                  <a:srgbClr val="FFFF00"/>
                </a:solidFill>
                <a:effectLst>
                  <a:outerShdw blurRad="38100" dist="38100" dir="2700000" algn="tl">
                    <a:srgbClr val="000000">
                      <a:alpha val="43137"/>
                    </a:srgbClr>
                  </a:outerShdw>
                </a:effectLst>
              </a:rPr>
              <a:t>(value)</a:t>
            </a:r>
          </a:p>
          <a:p>
            <a:pPr algn="just"/>
            <a:endParaRPr lang="en-IN" sz="2800" b="1" dirty="0" smtClean="0">
              <a:solidFill>
                <a:srgbClr val="FFFF00"/>
              </a:solidFill>
              <a:effectLst>
                <a:outerShdw blurRad="38100" dist="38100" dir="2700000" algn="tl">
                  <a:srgbClr val="000000">
                    <a:alpha val="43137"/>
                  </a:srgbClr>
                </a:outerShdw>
              </a:effectLst>
            </a:endParaRPr>
          </a:p>
          <a:p>
            <a:pPr algn="just"/>
            <a:r>
              <a:rPr lang="en-IN" sz="2800" b="1" dirty="0" smtClean="0">
                <a:solidFill>
                  <a:srgbClr val="FFFF00"/>
                </a:solidFill>
                <a:effectLst>
                  <a:outerShdw blurRad="38100" dist="38100" dir="2700000" algn="tl">
                    <a:srgbClr val="000000">
                      <a:alpha val="43137"/>
                    </a:srgbClr>
                  </a:outerShdw>
                </a:effectLst>
              </a:rPr>
              <a:t>		&gt;&gt;&gt;L1.remove(60)</a:t>
            </a:r>
          </a:p>
          <a:p>
            <a:pPr algn="just"/>
            <a:endParaRPr lang="en-IN" sz="2800" b="1" dirty="0" smtClean="0">
              <a:solidFill>
                <a:srgbClr val="FFFF00"/>
              </a:solidFill>
              <a:effectLst>
                <a:outerShdw blurRad="38100" dist="38100" dir="2700000" algn="tl">
                  <a:srgbClr val="000000">
                    <a:alpha val="43137"/>
                  </a:srgbClr>
                </a:outerShdw>
              </a:effectLst>
            </a:endParaRPr>
          </a:p>
          <a:p>
            <a:pPr algn="just"/>
            <a:r>
              <a:rPr lang="en-IN" sz="2800" b="1" dirty="0" smtClean="0">
                <a:solidFill>
                  <a:srgbClr val="FFFF00"/>
                </a:solidFill>
                <a:effectLst>
                  <a:outerShdw blurRad="38100" dist="38100" dir="2700000" algn="tl">
                    <a:srgbClr val="000000">
                      <a:alpha val="43137"/>
                    </a:srgbClr>
                  </a:outerShdw>
                </a:effectLst>
              </a:rPr>
              <a:t>						</a:t>
            </a:r>
            <a:r>
              <a:rPr lang="en-IN" sz="2800" b="1" dirty="0" err="1" smtClean="0">
                <a:solidFill>
                  <a:srgbClr val="FFFF00"/>
                </a:solidFill>
                <a:effectLst>
                  <a:outerShdw blurRad="38100" dist="38100" dir="2700000" algn="tl">
                    <a:srgbClr val="000000">
                      <a:alpha val="43137"/>
                    </a:srgbClr>
                  </a:outerShdw>
                </a:effectLst>
              </a:rPr>
              <a:t>contd</a:t>
            </a:r>
            <a:r>
              <a:rPr lang="en-IN" sz="2800" b="1" dirty="0" smtClean="0">
                <a:solidFill>
                  <a:srgbClr val="FFFF00"/>
                </a:solidFill>
                <a:effectLst>
                  <a:outerShdw blurRad="38100" dist="38100" dir="2700000" algn="tl">
                    <a:srgbClr val="000000">
                      <a:alpha val="43137"/>
                    </a:srgbClr>
                  </a:outerShdw>
                </a:effectLst>
              </a:rPr>
              <a:t>…</a:t>
            </a:r>
          </a:p>
        </p:txBody>
      </p:sp>
    </p:spTree>
    <p:extLst>
      <p:ext uri="{BB962C8B-B14F-4D97-AF65-F5344CB8AC3E}">
        <p14:creationId xmlns="" xmlns:p14="http://schemas.microsoft.com/office/powerpoint/2010/main" val="1101633878"/>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a:stretch>
        </a:blipFill>
        <a:effectLst/>
      </p:bgPr>
    </p:bg>
    <p:spTree>
      <p:nvGrpSpPr>
        <p:cNvPr id="1" name=""/>
        <p:cNvGrpSpPr/>
        <p:nvPr/>
      </p:nvGrpSpPr>
      <p:grpSpPr>
        <a:xfrm>
          <a:off x="0" y="0"/>
          <a:ext cx="0" cy="0"/>
          <a:chOff x="0" y="0"/>
          <a:chExt cx="0" cy="0"/>
        </a:xfrm>
      </p:grpSpPr>
      <p:sp>
        <p:nvSpPr>
          <p:cNvPr id="3" name="Rectangle 2"/>
          <p:cNvSpPr/>
          <p:nvPr/>
        </p:nvSpPr>
        <p:spPr>
          <a:xfrm>
            <a:off x="2285984" y="357166"/>
            <a:ext cx="5715040" cy="785818"/>
          </a:xfrm>
          <a:prstGeom prst="rect">
            <a:avLst/>
          </a:prstGeom>
        </p:spPr>
        <p:style>
          <a:lnRef idx="0">
            <a:schemeClr val="accent6"/>
          </a:lnRef>
          <a:fillRef idx="3">
            <a:schemeClr val="accent6"/>
          </a:fillRef>
          <a:effectRef idx="3">
            <a:schemeClr val="accent6"/>
          </a:effectRef>
          <a:fontRef idx="minor">
            <a:schemeClr val="lt1"/>
          </a:fontRef>
        </p:style>
        <p:txBody>
          <a:bodyPr rtlCol="0" anchor="ctr"/>
          <a:lstStyle/>
          <a:p>
            <a:pPr algn="ctr"/>
            <a:r>
              <a:rPr lang="en-IN" sz="3200" b="1" dirty="0" smtClean="0">
                <a:solidFill>
                  <a:schemeClr val="bg1"/>
                </a:solidFill>
                <a:effectLst>
                  <a:outerShdw blurRad="38100" dist="38100" dir="2700000" algn="tl">
                    <a:srgbClr val="000000">
                      <a:alpha val="43137"/>
                    </a:srgbClr>
                  </a:outerShdw>
                </a:effectLst>
              </a:rPr>
              <a:t>Deleting Elements of LIST</a:t>
            </a:r>
          </a:p>
        </p:txBody>
      </p:sp>
      <p:sp>
        <p:nvSpPr>
          <p:cNvPr id="7" name="Rectangle 6"/>
          <p:cNvSpPr/>
          <p:nvPr/>
        </p:nvSpPr>
        <p:spPr>
          <a:xfrm>
            <a:off x="285720" y="1500174"/>
            <a:ext cx="3929090" cy="785818"/>
          </a:xfrm>
          <a:prstGeom prst="rect">
            <a:avLst/>
          </a:prstGeom>
        </p:spPr>
        <p:style>
          <a:lnRef idx="0">
            <a:schemeClr val="accent3"/>
          </a:lnRef>
          <a:fillRef idx="3">
            <a:schemeClr val="accent3"/>
          </a:fillRef>
          <a:effectRef idx="3">
            <a:schemeClr val="accent3"/>
          </a:effectRef>
          <a:fontRef idx="minor">
            <a:schemeClr val="lt1"/>
          </a:fontRef>
        </p:style>
        <p:txBody>
          <a:bodyPr rtlCol="0" anchor="ctr"/>
          <a:lstStyle/>
          <a:p>
            <a:pPr algn="ctr"/>
            <a:r>
              <a:rPr lang="en-IN" sz="3200" b="1" dirty="0" smtClean="0">
                <a:solidFill>
                  <a:schemeClr val="bg1"/>
                </a:solidFill>
                <a:effectLst>
                  <a:outerShdw blurRad="38100" dist="38100" dir="2700000" algn="tl">
                    <a:srgbClr val="000000">
                      <a:alpha val="43137"/>
                    </a:srgbClr>
                  </a:outerShdw>
                </a:effectLst>
              </a:rPr>
              <a:t>3. remove ( ) Method</a:t>
            </a:r>
          </a:p>
        </p:txBody>
      </p:sp>
      <p:pic>
        <p:nvPicPr>
          <p:cNvPr id="6147" name="Picture 3"/>
          <p:cNvPicPr>
            <a:picLocks noChangeAspect="1" noChangeArrowheads="1"/>
          </p:cNvPicPr>
          <p:nvPr/>
        </p:nvPicPr>
        <p:blipFill>
          <a:blip r:embed="rId4" cstate="print"/>
          <a:srcRect l="12664" t="3125" r="67021" b="66602"/>
          <a:stretch>
            <a:fillRect/>
          </a:stretch>
        </p:blipFill>
        <p:spPr bwMode="auto">
          <a:xfrm>
            <a:off x="2714612" y="2643182"/>
            <a:ext cx="4429156" cy="3710875"/>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 xmlns:p14="http://schemas.microsoft.com/office/powerpoint/2010/main" val="1101633878"/>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4" cstate="print">
            <a:lum/>
          </a:blip>
          <a:srcRect/>
          <a:stretch>
            <a:fillRect/>
          </a:stretch>
        </a:blipFill>
        <a:effectLst/>
      </p:bgPr>
    </p:bg>
    <p:spTree>
      <p:nvGrpSpPr>
        <p:cNvPr id="1" name=""/>
        <p:cNvGrpSpPr/>
        <p:nvPr/>
      </p:nvGrpSpPr>
      <p:grpSpPr>
        <a:xfrm>
          <a:off x="0" y="0"/>
          <a:ext cx="0" cy="0"/>
          <a:chOff x="0" y="0"/>
          <a:chExt cx="0" cy="0"/>
        </a:xfrm>
      </p:grpSpPr>
      <p:sp>
        <p:nvSpPr>
          <p:cNvPr id="4" name="Rectangle 3"/>
          <p:cNvSpPr/>
          <p:nvPr/>
        </p:nvSpPr>
        <p:spPr>
          <a:xfrm>
            <a:off x="1785918" y="2928934"/>
            <a:ext cx="6612451" cy="646331"/>
          </a:xfrm>
          <a:prstGeom prst="rect">
            <a:avLst/>
          </a:prstGeom>
        </p:spPr>
        <p:style>
          <a:lnRef idx="0">
            <a:schemeClr val="accent4"/>
          </a:lnRef>
          <a:fillRef idx="3">
            <a:schemeClr val="accent4"/>
          </a:fillRef>
          <a:effectRef idx="3">
            <a:schemeClr val="accent4"/>
          </a:effectRef>
          <a:fontRef idx="minor">
            <a:schemeClr val="lt1"/>
          </a:fontRef>
        </p:style>
        <p:txBody>
          <a:bodyPr wrap="square">
            <a:spAutoFit/>
          </a:bodyPr>
          <a:lstStyle/>
          <a:p>
            <a:pPr algn="ctr"/>
            <a:r>
              <a:rPr lang="en-IN" sz="3600" b="1" dirty="0" smtClean="0">
                <a:solidFill>
                  <a:schemeClr val="bg1"/>
                </a:solidFill>
                <a:effectLst>
                  <a:outerShdw blurRad="38100" dist="38100" dir="2700000" algn="tl">
                    <a:srgbClr val="000000">
                      <a:alpha val="43137"/>
                    </a:srgbClr>
                  </a:outerShdw>
                </a:effectLst>
              </a:rPr>
              <a:t>INTRODUCTION</a:t>
            </a:r>
            <a:endParaRPr lang="en-IN" sz="3600" b="1" dirty="0">
              <a:solidFill>
                <a:schemeClr val="bg1"/>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xmlns="" val="1101633878"/>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bg>
      <p:bgPr>
        <a:blipFill dpi="0" rotWithShape="1">
          <a:blip r:embed="rId4" cstate="print">
            <a:lum/>
          </a:blip>
          <a:srcRect/>
          <a:stretch>
            <a:fillRect/>
          </a:stretch>
        </a:blipFill>
        <a:effectLst/>
      </p:bgPr>
    </p:bg>
    <p:spTree>
      <p:nvGrpSpPr>
        <p:cNvPr id="1" name=""/>
        <p:cNvGrpSpPr/>
        <p:nvPr/>
      </p:nvGrpSpPr>
      <p:grpSpPr>
        <a:xfrm>
          <a:off x="0" y="0"/>
          <a:ext cx="0" cy="0"/>
          <a:chOff x="0" y="0"/>
          <a:chExt cx="0" cy="0"/>
        </a:xfrm>
      </p:grpSpPr>
      <p:sp>
        <p:nvSpPr>
          <p:cNvPr id="3" name="Rectangle 2"/>
          <p:cNvSpPr/>
          <p:nvPr/>
        </p:nvSpPr>
        <p:spPr>
          <a:xfrm>
            <a:off x="2500298" y="3000372"/>
            <a:ext cx="5715040" cy="785818"/>
          </a:xfrm>
          <a:prstGeom prst="rect">
            <a:avLst/>
          </a:prstGeom>
        </p:spPr>
        <p:style>
          <a:lnRef idx="0">
            <a:schemeClr val="accent4"/>
          </a:lnRef>
          <a:fillRef idx="3">
            <a:schemeClr val="accent4"/>
          </a:fillRef>
          <a:effectRef idx="3">
            <a:schemeClr val="accent4"/>
          </a:effectRef>
          <a:fontRef idx="minor">
            <a:schemeClr val="lt1"/>
          </a:fontRef>
        </p:style>
        <p:txBody>
          <a:bodyPr rtlCol="0" anchor="ctr"/>
          <a:lstStyle/>
          <a:p>
            <a:pPr algn="ctr"/>
            <a:r>
              <a:rPr lang="en-IN" sz="3200" b="1" dirty="0" smtClean="0">
                <a:solidFill>
                  <a:schemeClr val="bg1"/>
                </a:solidFill>
                <a:effectLst>
                  <a:outerShdw blurRad="38100" dist="38100" dir="2700000" algn="tl">
                    <a:srgbClr val="000000">
                      <a:alpha val="43137"/>
                    </a:srgbClr>
                  </a:outerShdw>
                </a:effectLst>
              </a:rPr>
              <a:t>SOME MORE METHODS</a:t>
            </a:r>
          </a:p>
        </p:txBody>
      </p:sp>
    </p:spTree>
    <p:extLst>
      <p:ext uri="{BB962C8B-B14F-4D97-AF65-F5344CB8AC3E}">
        <p14:creationId xmlns="" xmlns:p14="http://schemas.microsoft.com/office/powerpoint/2010/main" val="1101633878"/>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bg>
      <p:bgPr>
        <a:blipFill dpi="0" rotWithShape="1">
          <a:blip r:embed="rId4" cstate="print">
            <a:lum/>
          </a:blip>
          <a:srcRect/>
          <a:stretch>
            <a:fillRect/>
          </a:stretch>
        </a:blipFill>
        <a:effectLst/>
      </p:bgPr>
    </p:bg>
    <p:spTree>
      <p:nvGrpSpPr>
        <p:cNvPr id="1" name=""/>
        <p:cNvGrpSpPr/>
        <p:nvPr/>
      </p:nvGrpSpPr>
      <p:grpSpPr>
        <a:xfrm>
          <a:off x="0" y="0"/>
          <a:ext cx="0" cy="0"/>
          <a:chOff x="0" y="0"/>
          <a:chExt cx="0" cy="0"/>
        </a:xfrm>
      </p:grpSpPr>
      <p:sp>
        <p:nvSpPr>
          <p:cNvPr id="3" name="Rectangle 2"/>
          <p:cNvSpPr/>
          <p:nvPr/>
        </p:nvSpPr>
        <p:spPr>
          <a:xfrm>
            <a:off x="2071670" y="428604"/>
            <a:ext cx="5715040" cy="785818"/>
          </a:xfrm>
          <a:prstGeom prst="rect">
            <a:avLst/>
          </a:prstGeom>
        </p:spPr>
        <p:style>
          <a:lnRef idx="0">
            <a:schemeClr val="accent6"/>
          </a:lnRef>
          <a:fillRef idx="3">
            <a:schemeClr val="accent6"/>
          </a:fillRef>
          <a:effectRef idx="3">
            <a:schemeClr val="accent6"/>
          </a:effectRef>
          <a:fontRef idx="minor">
            <a:schemeClr val="lt1"/>
          </a:fontRef>
        </p:style>
        <p:txBody>
          <a:bodyPr rtlCol="0" anchor="ctr"/>
          <a:lstStyle/>
          <a:p>
            <a:pPr algn="ctr"/>
            <a:r>
              <a:rPr lang="en-IN" sz="3200" b="1" dirty="0" smtClean="0">
                <a:solidFill>
                  <a:schemeClr val="bg1"/>
                </a:solidFill>
                <a:effectLst>
                  <a:outerShdw blurRad="38100" dist="38100" dir="2700000" algn="tl">
                    <a:srgbClr val="000000">
                      <a:alpha val="43137"/>
                    </a:srgbClr>
                  </a:outerShdw>
                </a:effectLst>
              </a:rPr>
              <a:t>SOME MORE METHODS</a:t>
            </a:r>
          </a:p>
        </p:txBody>
      </p:sp>
      <p:sp>
        <p:nvSpPr>
          <p:cNvPr id="4" name="Rectangle 3"/>
          <p:cNvSpPr/>
          <p:nvPr/>
        </p:nvSpPr>
        <p:spPr>
          <a:xfrm>
            <a:off x="428596" y="2000240"/>
            <a:ext cx="3929090" cy="785818"/>
          </a:xfrm>
          <a:prstGeom prst="rect">
            <a:avLst/>
          </a:prstGeom>
        </p:spPr>
        <p:style>
          <a:lnRef idx="0">
            <a:schemeClr val="accent4"/>
          </a:lnRef>
          <a:fillRef idx="3">
            <a:schemeClr val="accent4"/>
          </a:fillRef>
          <a:effectRef idx="3">
            <a:schemeClr val="accent4"/>
          </a:effectRef>
          <a:fontRef idx="minor">
            <a:schemeClr val="lt1"/>
          </a:fontRef>
        </p:style>
        <p:txBody>
          <a:bodyPr rtlCol="0" anchor="ctr"/>
          <a:lstStyle/>
          <a:p>
            <a:r>
              <a:rPr lang="en-IN" sz="3200" b="1" dirty="0" smtClean="0">
                <a:solidFill>
                  <a:schemeClr val="bg1"/>
                </a:solidFill>
                <a:effectLst>
                  <a:outerShdw blurRad="38100" dist="38100" dir="2700000" algn="tl">
                    <a:srgbClr val="000000">
                      <a:alpha val="43137"/>
                    </a:srgbClr>
                  </a:outerShdw>
                </a:effectLst>
              </a:rPr>
              <a:t>1. insert () Method</a:t>
            </a:r>
          </a:p>
        </p:txBody>
      </p:sp>
      <p:sp>
        <p:nvSpPr>
          <p:cNvPr id="5" name="Rectangle 4"/>
          <p:cNvSpPr/>
          <p:nvPr/>
        </p:nvSpPr>
        <p:spPr>
          <a:xfrm>
            <a:off x="4929190" y="2000240"/>
            <a:ext cx="3929090" cy="785818"/>
          </a:xfrm>
          <a:prstGeom prst="rect">
            <a:avLst/>
          </a:prstGeom>
        </p:spPr>
        <p:style>
          <a:lnRef idx="0">
            <a:schemeClr val="accent5"/>
          </a:lnRef>
          <a:fillRef idx="3">
            <a:schemeClr val="accent5"/>
          </a:fillRef>
          <a:effectRef idx="3">
            <a:schemeClr val="accent5"/>
          </a:effectRef>
          <a:fontRef idx="minor">
            <a:schemeClr val="lt1"/>
          </a:fontRef>
        </p:style>
        <p:txBody>
          <a:bodyPr rtlCol="0" anchor="ctr"/>
          <a:lstStyle/>
          <a:p>
            <a:r>
              <a:rPr lang="en-IN" sz="3200" b="1" dirty="0" smtClean="0">
                <a:solidFill>
                  <a:schemeClr val="bg1"/>
                </a:solidFill>
                <a:effectLst>
                  <a:outerShdw blurRad="38100" dist="38100" dir="2700000" algn="tl">
                    <a:srgbClr val="000000">
                      <a:alpha val="43137"/>
                    </a:srgbClr>
                  </a:outerShdw>
                </a:effectLst>
              </a:rPr>
              <a:t>2. reverse ( ) Method</a:t>
            </a:r>
          </a:p>
        </p:txBody>
      </p:sp>
      <p:sp>
        <p:nvSpPr>
          <p:cNvPr id="6" name="Rectangle 5"/>
          <p:cNvSpPr/>
          <p:nvPr/>
        </p:nvSpPr>
        <p:spPr>
          <a:xfrm>
            <a:off x="428596" y="3286124"/>
            <a:ext cx="3929090" cy="785818"/>
          </a:xfrm>
          <a:prstGeom prst="rect">
            <a:avLst/>
          </a:prstGeom>
        </p:spPr>
        <p:style>
          <a:lnRef idx="0">
            <a:schemeClr val="accent3"/>
          </a:lnRef>
          <a:fillRef idx="3">
            <a:schemeClr val="accent3"/>
          </a:fillRef>
          <a:effectRef idx="3">
            <a:schemeClr val="accent3"/>
          </a:effectRef>
          <a:fontRef idx="minor">
            <a:schemeClr val="lt1"/>
          </a:fontRef>
        </p:style>
        <p:txBody>
          <a:bodyPr rtlCol="0" anchor="ctr"/>
          <a:lstStyle/>
          <a:p>
            <a:r>
              <a:rPr lang="en-IN" sz="3200" b="1" dirty="0" smtClean="0">
                <a:solidFill>
                  <a:schemeClr val="bg1"/>
                </a:solidFill>
                <a:effectLst>
                  <a:outerShdw blurRad="38100" dist="38100" dir="2700000" algn="tl">
                    <a:srgbClr val="000000">
                      <a:alpha val="43137"/>
                    </a:srgbClr>
                  </a:outerShdw>
                </a:effectLst>
              </a:rPr>
              <a:t>3. sort ( ) Method</a:t>
            </a:r>
          </a:p>
        </p:txBody>
      </p:sp>
      <p:sp>
        <p:nvSpPr>
          <p:cNvPr id="7" name="Rectangle 6"/>
          <p:cNvSpPr/>
          <p:nvPr/>
        </p:nvSpPr>
        <p:spPr>
          <a:xfrm>
            <a:off x="4929190" y="3357562"/>
            <a:ext cx="3929090" cy="785818"/>
          </a:xfrm>
          <a:prstGeom prst="rect">
            <a:avLst/>
          </a:prstGeom>
        </p:spPr>
        <p:style>
          <a:lnRef idx="0">
            <a:schemeClr val="accent2"/>
          </a:lnRef>
          <a:fillRef idx="3">
            <a:schemeClr val="accent2"/>
          </a:fillRef>
          <a:effectRef idx="3">
            <a:schemeClr val="accent2"/>
          </a:effectRef>
          <a:fontRef idx="minor">
            <a:schemeClr val="lt1"/>
          </a:fontRef>
        </p:style>
        <p:txBody>
          <a:bodyPr rtlCol="0" anchor="ctr"/>
          <a:lstStyle/>
          <a:p>
            <a:r>
              <a:rPr lang="en-IN" sz="3200" b="1" dirty="0" smtClean="0">
                <a:solidFill>
                  <a:schemeClr val="bg1"/>
                </a:solidFill>
                <a:effectLst>
                  <a:outerShdw blurRad="38100" dist="38100" dir="2700000" algn="tl">
                    <a:srgbClr val="000000">
                      <a:alpha val="43137"/>
                    </a:srgbClr>
                  </a:outerShdw>
                </a:effectLst>
              </a:rPr>
              <a:t>4. clear ( ) Method</a:t>
            </a:r>
          </a:p>
        </p:txBody>
      </p:sp>
      <p:sp>
        <p:nvSpPr>
          <p:cNvPr id="8" name="Rectangle 7"/>
          <p:cNvSpPr/>
          <p:nvPr/>
        </p:nvSpPr>
        <p:spPr>
          <a:xfrm>
            <a:off x="500034" y="4572008"/>
            <a:ext cx="3929090" cy="785818"/>
          </a:xfrm>
          <a:prstGeom prst="rect">
            <a:avLst/>
          </a:prstGeom>
        </p:spPr>
        <p:style>
          <a:lnRef idx="0">
            <a:schemeClr val="dk1"/>
          </a:lnRef>
          <a:fillRef idx="3">
            <a:schemeClr val="dk1"/>
          </a:fillRef>
          <a:effectRef idx="3">
            <a:schemeClr val="dk1"/>
          </a:effectRef>
          <a:fontRef idx="minor">
            <a:schemeClr val="lt1"/>
          </a:fontRef>
        </p:style>
        <p:txBody>
          <a:bodyPr rtlCol="0" anchor="ctr"/>
          <a:lstStyle/>
          <a:p>
            <a:r>
              <a:rPr lang="en-IN" sz="3200" b="1" dirty="0" smtClean="0">
                <a:solidFill>
                  <a:schemeClr val="bg1"/>
                </a:solidFill>
                <a:effectLst>
                  <a:outerShdw blurRad="38100" dist="38100" dir="2700000" algn="tl">
                    <a:srgbClr val="000000">
                      <a:alpha val="43137"/>
                    </a:srgbClr>
                  </a:outerShdw>
                </a:effectLst>
              </a:rPr>
              <a:t>5. index ( ) Method</a:t>
            </a:r>
          </a:p>
        </p:txBody>
      </p:sp>
      <p:sp>
        <p:nvSpPr>
          <p:cNvPr id="9" name="Rectangle 8"/>
          <p:cNvSpPr/>
          <p:nvPr/>
        </p:nvSpPr>
        <p:spPr>
          <a:xfrm>
            <a:off x="4857752" y="4500570"/>
            <a:ext cx="3929090" cy="785818"/>
          </a:xfrm>
          <a:prstGeom prst="rect">
            <a:avLst/>
          </a:prstGeom>
        </p:spPr>
        <p:style>
          <a:lnRef idx="0">
            <a:schemeClr val="accent6"/>
          </a:lnRef>
          <a:fillRef idx="3">
            <a:schemeClr val="accent6"/>
          </a:fillRef>
          <a:effectRef idx="3">
            <a:schemeClr val="accent6"/>
          </a:effectRef>
          <a:fontRef idx="minor">
            <a:schemeClr val="lt1"/>
          </a:fontRef>
        </p:style>
        <p:txBody>
          <a:bodyPr rtlCol="0" anchor="ctr"/>
          <a:lstStyle/>
          <a:p>
            <a:r>
              <a:rPr lang="en-IN" sz="3200" b="1" dirty="0" smtClean="0">
                <a:solidFill>
                  <a:schemeClr val="bg1"/>
                </a:solidFill>
                <a:effectLst>
                  <a:outerShdw blurRad="38100" dist="38100" dir="2700000" algn="tl">
                    <a:srgbClr val="000000">
                      <a:alpha val="43137"/>
                    </a:srgbClr>
                  </a:outerShdw>
                </a:effectLst>
              </a:rPr>
              <a:t>6. extend ( ) Method</a:t>
            </a:r>
          </a:p>
        </p:txBody>
      </p:sp>
    </p:spTree>
    <p:extLst>
      <p:ext uri="{BB962C8B-B14F-4D97-AF65-F5344CB8AC3E}">
        <p14:creationId xmlns="" xmlns:p14="http://schemas.microsoft.com/office/powerpoint/2010/main" val="1101633878"/>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bg>
      <p:bgPr>
        <a:blipFill dpi="0" rotWithShape="1">
          <a:blip r:embed="rId4" cstate="print">
            <a:lum/>
          </a:blip>
          <a:srcRect/>
          <a:stretch>
            <a:fillRect/>
          </a:stretch>
        </a:blipFill>
        <a:effectLst/>
      </p:bgPr>
    </p:bg>
    <p:spTree>
      <p:nvGrpSpPr>
        <p:cNvPr id="1" name=""/>
        <p:cNvGrpSpPr/>
        <p:nvPr/>
      </p:nvGrpSpPr>
      <p:grpSpPr>
        <a:xfrm>
          <a:off x="0" y="0"/>
          <a:ext cx="0" cy="0"/>
          <a:chOff x="0" y="0"/>
          <a:chExt cx="0" cy="0"/>
        </a:xfrm>
      </p:grpSpPr>
      <p:sp>
        <p:nvSpPr>
          <p:cNvPr id="3" name="Rectangle 2"/>
          <p:cNvSpPr/>
          <p:nvPr/>
        </p:nvSpPr>
        <p:spPr>
          <a:xfrm>
            <a:off x="2071670" y="428604"/>
            <a:ext cx="5715040" cy="785818"/>
          </a:xfrm>
          <a:prstGeom prst="rect">
            <a:avLst/>
          </a:prstGeom>
        </p:spPr>
        <p:style>
          <a:lnRef idx="0">
            <a:schemeClr val="accent6"/>
          </a:lnRef>
          <a:fillRef idx="3">
            <a:schemeClr val="accent6"/>
          </a:fillRef>
          <a:effectRef idx="3">
            <a:schemeClr val="accent6"/>
          </a:effectRef>
          <a:fontRef idx="minor">
            <a:schemeClr val="lt1"/>
          </a:fontRef>
        </p:style>
        <p:txBody>
          <a:bodyPr rtlCol="0" anchor="ctr"/>
          <a:lstStyle/>
          <a:p>
            <a:pPr algn="ctr"/>
            <a:r>
              <a:rPr lang="en-IN" sz="3200" b="1" dirty="0" smtClean="0">
                <a:solidFill>
                  <a:schemeClr val="bg1"/>
                </a:solidFill>
                <a:effectLst>
                  <a:outerShdw blurRad="38100" dist="38100" dir="2700000" algn="tl">
                    <a:srgbClr val="000000">
                      <a:alpha val="43137"/>
                    </a:srgbClr>
                  </a:outerShdw>
                </a:effectLst>
              </a:rPr>
              <a:t>OTHER METHODS</a:t>
            </a:r>
          </a:p>
        </p:txBody>
      </p:sp>
      <p:sp>
        <p:nvSpPr>
          <p:cNvPr id="4" name="Rectangle 3"/>
          <p:cNvSpPr/>
          <p:nvPr/>
        </p:nvSpPr>
        <p:spPr>
          <a:xfrm>
            <a:off x="428596" y="1643050"/>
            <a:ext cx="3929090" cy="785818"/>
          </a:xfrm>
          <a:prstGeom prst="rect">
            <a:avLst/>
          </a:prstGeom>
        </p:spPr>
        <p:style>
          <a:lnRef idx="0">
            <a:schemeClr val="accent4"/>
          </a:lnRef>
          <a:fillRef idx="3">
            <a:schemeClr val="accent4"/>
          </a:fillRef>
          <a:effectRef idx="3">
            <a:schemeClr val="accent4"/>
          </a:effectRef>
          <a:fontRef idx="minor">
            <a:schemeClr val="lt1"/>
          </a:fontRef>
        </p:style>
        <p:txBody>
          <a:bodyPr rtlCol="0" anchor="ctr"/>
          <a:lstStyle/>
          <a:p>
            <a:r>
              <a:rPr lang="en-IN" sz="3200" b="1" dirty="0" smtClean="0">
                <a:solidFill>
                  <a:schemeClr val="bg1"/>
                </a:solidFill>
                <a:effectLst>
                  <a:outerShdw blurRad="38100" dist="38100" dir="2700000" algn="tl">
                    <a:srgbClr val="000000">
                      <a:alpha val="43137"/>
                    </a:srgbClr>
                  </a:outerShdw>
                </a:effectLst>
              </a:rPr>
              <a:t>1. insert () Method</a:t>
            </a:r>
          </a:p>
        </p:txBody>
      </p:sp>
      <p:sp>
        <p:nvSpPr>
          <p:cNvPr id="9" name="Rectangle 8"/>
          <p:cNvSpPr/>
          <p:nvPr/>
        </p:nvSpPr>
        <p:spPr>
          <a:xfrm>
            <a:off x="1500166" y="2818528"/>
            <a:ext cx="7215238" cy="3539430"/>
          </a:xfrm>
          <a:prstGeom prst="rect">
            <a:avLst/>
          </a:prstGeom>
        </p:spPr>
        <p:txBody>
          <a:bodyPr wrap="square">
            <a:spAutoFit/>
          </a:bodyPr>
          <a:lstStyle/>
          <a:p>
            <a:pPr algn="just"/>
            <a:r>
              <a:rPr lang="en-IN" sz="2800" b="1" dirty="0" smtClean="0">
                <a:solidFill>
                  <a:schemeClr val="bg1"/>
                </a:solidFill>
                <a:effectLst>
                  <a:outerShdw blurRad="38100" dist="38100" dir="2700000" algn="tl">
                    <a:srgbClr val="000000">
                      <a:alpha val="43137"/>
                    </a:srgbClr>
                  </a:outerShdw>
                </a:effectLst>
              </a:rPr>
              <a:t>	This method allows us to insert an element, at the given position specified by its index, and the remaining elements are shifted to accommodate the new element. </a:t>
            </a:r>
            <a:r>
              <a:rPr lang="en-IN" sz="2800" b="1" dirty="0" smtClean="0">
                <a:solidFill>
                  <a:srgbClr val="FFFF00"/>
                </a:solidFill>
                <a:effectLst>
                  <a:outerShdw blurRad="38100" dist="38100" dir="2700000" algn="tl">
                    <a:srgbClr val="000000">
                      <a:alpha val="43137"/>
                    </a:srgbClr>
                  </a:outerShdw>
                </a:effectLst>
              </a:rPr>
              <a:t>insert ()</a:t>
            </a:r>
            <a:r>
              <a:rPr lang="en-IN" sz="2800" b="1" dirty="0" smtClean="0">
                <a:solidFill>
                  <a:schemeClr val="bg1"/>
                </a:solidFill>
                <a:effectLst>
                  <a:outerShdw blurRad="38100" dist="38100" dir="2700000" algn="tl">
                    <a:srgbClr val="000000">
                      <a:alpha val="43137"/>
                    </a:srgbClr>
                  </a:outerShdw>
                </a:effectLst>
              </a:rPr>
              <a:t> requires two arguments-</a:t>
            </a:r>
            <a:r>
              <a:rPr lang="en-IN" sz="2800" b="1" dirty="0" smtClean="0">
                <a:solidFill>
                  <a:srgbClr val="FFFF00"/>
                </a:solidFill>
                <a:effectLst>
                  <a:outerShdw blurRad="38100" dist="38100" dir="2700000" algn="tl">
                    <a:srgbClr val="000000">
                      <a:alpha val="43137"/>
                    </a:srgbClr>
                  </a:outerShdw>
                </a:effectLst>
              </a:rPr>
              <a:t>index value </a:t>
            </a:r>
            <a:r>
              <a:rPr lang="en-IN" sz="2800" b="1" dirty="0" smtClean="0">
                <a:solidFill>
                  <a:schemeClr val="bg1"/>
                </a:solidFill>
                <a:effectLst>
                  <a:outerShdw blurRad="38100" dist="38100" dir="2700000" algn="tl">
                    <a:srgbClr val="000000">
                      <a:alpha val="43137"/>
                    </a:srgbClr>
                  </a:outerShdw>
                </a:effectLst>
              </a:rPr>
              <a:t>and </a:t>
            </a:r>
            <a:r>
              <a:rPr lang="en-IN" sz="2800" b="1" dirty="0" smtClean="0">
                <a:solidFill>
                  <a:srgbClr val="FFFF00"/>
                </a:solidFill>
                <a:effectLst>
                  <a:outerShdw blurRad="38100" dist="38100" dir="2700000" algn="tl">
                    <a:srgbClr val="000000">
                      <a:alpha val="43137"/>
                    </a:srgbClr>
                  </a:outerShdw>
                </a:effectLst>
              </a:rPr>
              <a:t>item value.</a:t>
            </a:r>
          </a:p>
          <a:p>
            <a:pPr algn="just"/>
            <a:r>
              <a:rPr lang="en-IN" sz="2800" b="1" dirty="0" smtClean="0">
                <a:solidFill>
                  <a:srgbClr val="FFFF00"/>
                </a:solidFill>
                <a:effectLst>
                  <a:outerShdw blurRad="38100" dist="38100" dir="2700000" algn="tl">
                    <a:srgbClr val="000000">
                      <a:alpha val="43137"/>
                    </a:srgbClr>
                  </a:outerShdw>
                </a:effectLst>
              </a:rPr>
              <a:t>Its syntax is</a:t>
            </a:r>
          </a:p>
          <a:p>
            <a:pPr algn="just"/>
            <a:r>
              <a:rPr lang="en-IN" sz="2800" b="1" dirty="0" smtClean="0">
                <a:solidFill>
                  <a:srgbClr val="FFFF00"/>
                </a:solidFill>
                <a:effectLst>
                  <a:outerShdw blurRad="38100" dist="38100" dir="2700000" algn="tl">
                    <a:srgbClr val="000000">
                      <a:alpha val="43137"/>
                    </a:srgbClr>
                  </a:outerShdw>
                </a:effectLst>
              </a:rPr>
              <a:t>		list. insert (index, item)</a:t>
            </a:r>
          </a:p>
        </p:txBody>
      </p:sp>
    </p:spTree>
    <p:extLst>
      <p:ext uri="{BB962C8B-B14F-4D97-AF65-F5344CB8AC3E}">
        <p14:creationId xmlns="" xmlns:p14="http://schemas.microsoft.com/office/powerpoint/2010/main" val="1101633878"/>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bg>
      <p:bgPr>
        <a:blipFill dpi="0" rotWithShape="1">
          <a:blip r:embed="rId4" cstate="print">
            <a:lum/>
          </a:blip>
          <a:srcRect/>
          <a:stretch>
            <a:fillRect/>
          </a:stretch>
        </a:blipFill>
        <a:effectLst/>
      </p:bgPr>
    </p:bg>
    <p:spTree>
      <p:nvGrpSpPr>
        <p:cNvPr id="1" name=""/>
        <p:cNvGrpSpPr/>
        <p:nvPr/>
      </p:nvGrpSpPr>
      <p:grpSpPr>
        <a:xfrm>
          <a:off x="0" y="0"/>
          <a:ext cx="0" cy="0"/>
          <a:chOff x="0" y="0"/>
          <a:chExt cx="0" cy="0"/>
        </a:xfrm>
      </p:grpSpPr>
      <p:sp>
        <p:nvSpPr>
          <p:cNvPr id="3" name="Rectangle 2"/>
          <p:cNvSpPr/>
          <p:nvPr/>
        </p:nvSpPr>
        <p:spPr>
          <a:xfrm>
            <a:off x="2071670" y="428604"/>
            <a:ext cx="5715040" cy="785818"/>
          </a:xfrm>
          <a:prstGeom prst="rect">
            <a:avLst/>
          </a:prstGeom>
        </p:spPr>
        <p:style>
          <a:lnRef idx="0">
            <a:schemeClr val="accent6"/>
          </a:lnRef>
          <a:fillRef idx="3">
            <a:schemeClr val="accent6"/>
          </a:fillRef>
          <a:effectRef idx="3">
            <a:schemeClr val="accent6"/>
          </a:effectRef>
          <a:fontRef idx="minor">
            <a:schemeClr val="lt1"/>
          </a:fontRef>
        </p:style>
        <p:txBody>
          <a:bodyPr rtlCol="0" anchor="ctr"/>
          <a:lstStyle/>
          <a:p>
            <a:pPr algn="ctr"/>
            <a:r>
              <a:rPr lang="en-IN" sz="3200" b="1" dirty="0" smtClean="0">
                <a:solidFill>
                  <a:schemeClr val="bg1"/>
                </a:solidFill>
                <a:effectLst>
                  <a:outerShdw blurRad="38100" dist="38100" dir="2700000" algn="tl">
                    <a:srgbClr val="000000">
                      <a:alpha val="43137"/>
                    </a:srgbClr>
                  </a:outerShdw>
                </a:effectLst>
              </a:rPr>
              <a:t>OTHER METHODS</a:t>
            </a:r>
          </a:p>
        </p:txBody>
      </p:sp>
      <p:sp>
        <p:nvSpPr>
          <p:cNvPr id="4" name="Rectangle 3"/>
          <p:cNvSpPr/>
          <p:nvPr/>
        </p:nvSpPr>
        <p:spPr>
          <a:xfrm>
            <a:off x="357158" y="1500174"/>
            <a:ext cx="3929090" cy="785818"/>
          </a:xfrm>
          <a:prstGeom prst="rect">
            <a:avLst/>
          </a:prstGeom>
        </p:spPr>
        <p:style>
          <a:lnRef idx="0">
            <a:schemeClr val="accent4"/>
          </a:lnRef>
          <a:fillRef idx="3">
            <a:schemeClr val="accent4"/>
          </a:fillRef>
          <a:effectRef idx="3">
            <a:schemeClr val="accent4"/>
          </a:effectRef>
          <a:fontRef idx="minor">
            <a:schemeClr val="lt1"/>
          </a:fontRef>
        </p:style>
        <p:txBody>
          <a:bodyPr rtlCol="0" anchor="ctr"/>
          <a:lstStyle/>
          <a:p>
            <a:r>
              <a:rPr lang="en-IN" sz="3200" b="1" dirty="0" smtClean="0">
                <a:solidFill>
                  <a:schemeClr val="bg1"/>
                </a:solidFill>
                <a:effectLst>
                  <a:outerShdw blurRad="38100" dist="38100" dir="2700000" algn="tl">
                    <a:srgbClr val="000000">
                      <a:alpha val="43137"/>
                    </a:srgbClr>
                  </a:outerShdw>
                </a:effectLst>
              </a:rPr>
              <a:t>1. insert () Method</a:t>
            </a:r>
          </a:p>
        </p:txBody>
      </p:sp>
      <p:pic>
        <p:nvPicPr>
          <p:cNvPr id="7170" name="Picture 2"/>
          <p:cNvPicPr>
            <a:picLocks noChangeAspect="1" noChangeArrowheads="1"/>
          </p:cNvPicPr>
          <p:nvPr/>
        </p:nvPicPr>
        <p:blipFill>
          <a:blip r:embed="rId5" cstate="print"/>
          <a:srcRect l="12628" r="63763" b="65820"/>
          <a:stretch>
            <a:fillRect/>
          </a:stretch>
        </p:blipFill>
        <p:spPr bwMode="auto">
          <a:xfrm>
            <a:off x="3714744" y="2714620"/>
            <a:ext cx="4476144" cy="3643338"/>
          </a:xfrm>
          <a:prstGeom prst="rect">
            <a:avLst/>
          </a:prstGeom>
          <a:noFill/>
          <a:ln w="9525">
            <a:noFill/>
            <a:miter lim="800000"/>
            <a:headEnd/>
            <a:tailEnd/>
          </a:ln>
          <a:effectLst/>
        </p:spPr>
      </p:pic>
      <p:sp>
        <p:nvSpPr>
          <p:cNvPr id="6" name="Rectangle 5"/>
          <p:cNvSpPr/>
          <p:nvPr/>
        </p:nvSpPr>
        <p:spPr>
          <a:xfrm>
            <a:off x="4500562" y="1714488"/>
            <a:ext cx="2388603" cy="584775"/>
          </a:xfrm>
          <a:prstGeom prst="rect">
            <a:avLst/>
          </a:prstGeom>
        </p:spPr>
        <p:txBody>
          <a:bodyPr wrap="none">
            <a:spAutoFit/>
          </a:bodyPr>
          <a:lstStyle/>
          <a:p>
            <a:r>
              <a:rPr lang="en-IN" sz="3200" b="1" dirty="0" smtClean="0">
                <a:solidFill>
                  <a:srgbClr val="FFFF00"/>
                </a:solidFill>
                <a:effectLst>
                  <a:outerShdw blurRad="38100" dist="38100" dir="2700000" algn="tl">
                    <a:srgbClr val="000000">
                      <a:alpha val="43137"/>
                    </a:srgbClr>
                  </a:outerShdw>
                </a:effectLst>
              </a:rPr>
              <a:t>For Example:</a:t>
            </a:r>
            <a:endParaRPr lang="en-IN" sz="3200" b="1" dirty="0">
              <a:solidFill>
                <a:srgbClr val="FFFF00"/>
              </a:solidFill>
              <a:effectLst>
                <a:outerShdw blurRad="38100" dist="38100" dir="2700000" algn="tl">
                  <a:srgbClr val="000000">
                    <a:alpha val="43137"/>
                  </a:srgbClr>
                </a:outerShdw>
              </a:effectLst>
            </a:endParaRPr>
          </a:p>
        </p:txBody>
      </p:sp>
    </p:spTree>
    <p:extLst>
      <p:ext uri="{BB962C8B-B14F-4D97-AF65-F5344CB8AC3E}">
        <p14:creationId xmlns="" xmlns:p14="http://schemas.microsoft.com/office/powerpoint/2010/main" val="1101633878"/>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bg>
      <p:bgPr>
        <a:blipFill dpi="0" rotWithShape="1">
          <a:blip r:embed="rId4" cstate="print">
            <a:lum/>
          </a:blip>
          <a:srcRect/>
          <a:stretch>
            <a:fillRect/>
          </a:stretch>
        </a:blipFill>
        <a:effectLst/>
      </p:bgPr>
    </p:bg>
    <p:spTree>
      <p:nvGrpSpPr>
        <p:cNvPr id="1" name=""/>
        <p:cNvGrpSpPr/>
        <p:nvPr/>
      </p:nvGrpSpPr>
      <p:grpSpPr>
        <a:xfrm>
          <a:off x="0" y="0"/>
          <a:ext cx="0" cy="0"/>
          <a:chOff x="0" y="0"/>
          <a:chExt cx="0" cy="0"/>
        </a:xfrm>
      </p:grpSpPr>
      <p:sp>
        <p:nvSpPr>
          <p:cNvPr id="3" name="Rectangle 2"/>
          <p:cNvSpPr/>
          <p:nvPr/>
        </p:nvSpPr>
        <p:spPr>
          <a:xfrm>
            <a:off x="2071670" y="428604"/>
            <a:ext cx="5715040" cy="785818"/>
          </a:xfrm>
          <a:prstGeom prst="rect">
            <a:avLst/>
          </a:prstGeom>
        </p:spPr>
        <p:style>
          <a:lnRef idx="0">
            <a:schemeClr val="accent6"/>
          </a:lnRef>
          <a:fillRef idx="3">
            <a:schemeClr val="accent6"/>
          </a:fillRef>
          <a:effectRef idx="3">
            <a:schemeClr val="accent6"/>
          </a:effectRef>
          <a:fontRef idx="minor">
            <a:schemeClr val="lt1"/>
          </a:fontRef>
        </p:style>
        <p:txBody>
          <a:bodyPr rtlCol="0" anchor="ctr"/>
          <a:lstStyle/>
          <a:p>
            <a:pPr algn="ctr"/>
            <a:r>
              <a:rPr lang="en-IN" sz="3200" b="1" dirty="0" smtClean="0">
                <a:solidFill>
                  <a:schemeClr val="bg1"/>
                </a:solidFill>
                <a:effectLst>
                  <a:outerShdw blurRad="38100" dist="38100" dir="2700000" algn="tl">
                    <a:srgbClr val="000000">
                      <a:alpha val="43137"/>
                    </a:srgbClr>
                  </a:outerShdw>
                </a:effectLst>
              </a:rPr>
              <a:t>OTHER METHODS</a:t>
            </a:r>
          </a:p>
        </p:txBody>
      </p:sp>
      <p:sp>
        <p:nvSpPr>
          <p:cNvPr id="5" name="Rectangle 4"/>
          <p:cNvSpPr/>
          <p:nvPr/>
        </p:nvSpPr>
        <p:spPr>
          <a:xfrm>
            <a:off x="357158" y="1643050"/>
            <a:ext cx="3929090" cy="785818"/>
          </a:xfrm>
          <a:prstGeom prst="rect">
            <a:avLst/>
          </a:prstGeom>
        </p:spPr>
        <p:style>
          <a:lnRef idx="0">
            <a:schemeClr val="accent5"/>
          </a:lnRef>
          <a:fillRef idx="3">
            <a:schemeClr val="accent5"/>
          </a:fillRef>
          <a:effectRef idx="3">
            <a:schemeClr val="accent5"/>
          </a:effectRef>
          <a:fontRef idx="minor">
            <a:schemeClr val="lt1"/>
          </a:fontRef>
        </p:style>
        <p:txBody>
          <a:bodyPr rtlCol="0" anchor="ctr"/>
          <a:lstStyle/>
          <a:p>
            <a:r>
              <a:rPr lang="en-IN" sz="3200" b="1" dirty="0" smtClean="0">
                <a:solidFill>
                  <a:schemeClr val="bg1"/>
                </a:solidFill>
                <a:effectLst>
                  <a:outerShdw blurRad="38100" dist="38100" dir="2700000" algn="tl">
                    <a:srgbClr val="000000">
                      <a:alpha val="43137"/>
                    </a:srgbClr>
                  </a:outerShdw>
                </a:effectLst>
              </a:rPr>
              <a:t>2. reverse ( ) Method</a:t>
            </a:r>
          </a:p>
        </p:txBody>
      </p:sp>
      <p:sp>
        <p:nvSpPr>
          <p:cNvPr id="9" name="Rectangle 8"/>
          <p:cNvSpPr/>
          <p:nvPr/>
        </p:nvSpPr>
        <p:spPr>
          <a:xfrm>
            <a:off x="1285852" y="2928934"/>
            <a:ext cx="7572428" cy="3046988"/>
          </a:xfrm>
          <a:prstGeom prst="rect">
            <a:avLst/>
          </a:prstGeom>
        </p:spPr>
        <p:txBody>
          <a:bodyPr wrap="square">
            <a:spAutoFit/>
          </a:bodyPr>
          <a:lstStyle/>
          <a:p>
            <a:pPr algn="just"/>
            <a:r>
              <a:rPr lang="en-IN" sz="3200" b="1" dirty="0" smtClean="0">
                <a:solidFill>
                  <a:schemeClr val="bg1"/>
                </a:solidFill>
                <a:effectLst>
                  <a:outerShdw blurRad="38100" dist="38100" dir="2700000" algn="tl">
                    <a:srgbClr val="000000">
                      <a:alpha val="43137"/>
                    </a:srgbClr>
                  </a:outerShdw>
                </a:effectLst>
              </a:rPr>
              <a:t>This method can be used to reverse the elements of the list in place</a:t>
            </a:r>
          </a:p>
          <a:p>
            <a:r>
              <a:rPr lang="en-IN" sz="3200" b="1" dirty="0" smtClean="0">
                <a:solidFill>
                  <a:schemeClr val="bg1"/>
                </a:solidFill>
                <a:effectLst>
                  <a:outerShdw blurRad="38100" dist="38100" dir="2700000" algn="tl">
                    <a:srgbClr val="000000">
                      <a:alpha val="43137"/>
                    </a:srgbClr>
                  </a:outerShdw>
                </a:effectLst>
              </a:rPr>
              <a:t>Its syntax is:	</a:t>
            </a:r>
          </a:p>
          <a:p>
            <a:r>
              <a:rPr lang="en-IN" sz="3200" b="1" dirty="0" smtClean="0">
                <a:solidFill>
                  <a:schemeClr val="bg1"/>
                </a:solidFill>
                <a:effectLst>
                  <a:outerShdw blurRad="38100" dist="38100" dir="2700000" algn="tl">
                    <a:srgbClr val="000000">
                      <a:alpha val="43137"/>
                    </a:srgbClr>
                  </a:outerShdw>
                </a:effectLst>
              </a:rPr>
              <a:t>		</a:t>
            </a:r>
            <a:r>
              <a:rPr lang="en-IN" sz="3200" b="1" dirty="0" err="1" smtClean="0">
                <a:solidFill>
                  <a:srgbClr val="FFFF00"/>
                </a:solidFill>
                <a:effectLst>
                  <a:outerShdw blurRad="38100" dist="38100" dir="2700000" algn="tl">
                    <a:srgbClr val="000000">
                      <a:alpha val="43137"/>
                    </a:srgbClr>
                  </a:outerShdw>
                </a:effectLst>
              </a:rPr>
              <a:t>list.reverse</a:t>
            </a:r>
            <a:r>
              <a:rPr lang="en-IN" sz="3200" b="1" dirty="0" smtClean="0">
                <a:solidFill>
                  <a:srgbClr val="FFFF00"/>
                </a:solidFill>
                <a:effectLst>
                  <a:outerShdw blurRad="38100" dist="38100" dir="2700000" algn="tl">
                    <a:srgbClr val="000000">
                      <a:alpha val="43137"/>
                    </a:srgbClr>
                  </a:outerShdw>
                </a:effectLst>
              </a:rPr>
              <a:t> ( )</a:t>
            </a:r>
          </a:p>
          <a:p>
            <a:pPr algn="just"/>
            <a:r>
              <a:rPr lang="en-IN" sz="3200" b="1" dirty="0" smtClean="0">
                <a:solidFill>
                  <a:schemeClr val="bg1"/>
                </a:solidFill>
                <a:effectLst>
                  <a:outerShdw blurRad="38100" dist="38100" dir="2700000" algn="tl">
                    <a:srgbClr val="000000">
                      <a:alpha val="43137"/>
                    </a:srgbClr>
                  </a:outerShdw>
                </a:effectLst>
              </a:rPr>
              <a:t>Method does not return anything as the reversed list is stored in the same variable.</a:t>
            </a:r>
            <a:endParaRPr lang="en-IN" sz="3200" b="1" dirty="0">
              <a:solidFill>
                <a:schemeClr val="bg1"/>
              </a:solidFill>
              <a:effectLst>
                <a:outerShdw blurRad="38100" dist="38100" dir="2700000" algn="tl">
                  <a:srgbClr val="000000">
                    <a:alpha val="43137"/>
                  </a:srgbClr>
                </a:outerShdw>
              </a:effectLst>
            </a:endParaRPr>
          </a:p>
        </p:txBody>
      </p:sp>
    </p:spTree>
    <p:extLst>
      <p:ext uri="{BB962C8B-B14F-4D97-AF65-F5344CB8AC3E}">
        <p14:creationId xmlns="" xmlns:p14="http://schemas.microsoft.com/office/powerpoint/2010/main" val="1101633878"/>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bg>
      <p:bgPr>
        <a:blipFill dpi="0" rotWithShape="1">
          <a:blip r:embed="rId4" cstate="print">
            <a:lum/>
          </a:blip>
          <a:srcRect/>
          <a:stretch>
            <a:fillRect/>
          </a:stretch>
        </a:blipFill>
        <a:effectLst/>
      </p:bgPr>
    </p:bg>
    <p:spTree>
      <p:nvGrpSpPr>
        <p:cNvPr id="1" name=""/>
        <p:cNvGrpSpPr/>
        <p:nvPr/>
      </p:nvGrpSpPr>
      <p:grpSpPr>
        <a:xfrm>
          <a:off x="0" y="0"/>
          <a:ext cx="0" cy="0"/>
          <a:chOff x="0" y="0"/>
          <a:chExt cx="0" cy="0"/>
        </a:xfrm>
      </p:grpSpPr>
      <p:sp>
        <p:nvSpPr>
          <p:cNvPr id="3" name="Rectangle 2"/>
          <p:cNvSpPr/>
          <p:nvPr/>
        </p:nvSpPr>
        <p:spPr>
          <a:xfrm>
            <a:off x="2071670" y="428604"/>
            <a:ext cx="5715040" cy="785818"/>
          </a:xfrm>
          <a:prstGeom prst="rect">
            <a:avLst/>
          </a:prstGeom>
        </p:spPr>
        <p:style>
          <a:lnRef idx="0">
            <a:schemeClr val="accent6"/>
          </a:lnRef>
          <a:fillRef idx="3">
            <a:schemeClr val="accent6"/>
          </a:fillRef>
          <a:effectRef idx="3">
            <a:schemeClr val="accent6"/>
          </a:effectRef>
          <a:fontRef idx="minor">
            <a:schemeClr val="lt1"/>
          </a:fontRef>
        </p:style>
        <p:txBody>
          <a:bodyPr rtlCol="0" anchor="ctr"/>
          <a:lstStyle/>
          <a:p>
            <a:pPr algn="ctr"/>
            <a:r>
              <a:rPr lang="en-IN" sz="3200" b="1" dirty="0" smtClean="0">
                <a:solidFill>
                  <a:schemeClr val="bg1"/>
                </a:solidFill>
                <a:effectLst>
                  <a:outerShdw blurRad="38100" dist="38100" dir="2700000" algn="tl">
                    <a:srgbClr val="000000">
                      <a:alpha val="43137"/>
                    </a:srgbClr>
                  </a:outerShdw>
                </a:effectLst>
              </a:rPr>
              <a:t>OTHER METHODS</a:t>
            </a:r>
          </a:p>
        </p:txBody>
      </p:sp>
      <p:sp>
        <p:nvSpPr>
          <p:cNvPr id="5" name="Rectangle 4"/>
          <p:cNvSpPr/>
          <p:nvPr/>
        </p:nvSpPr>
        <p:spPr>
          <a:xfrm>
            <a:off x="357158" y="1643050"/>
            <a:ext cx="3929090" cy="785818"/>
          </a:xfrm>
          <a:prstGeom prst="rect">
            <a:avLst/>
          </a:prstGeom>
        </p:spPr>
        <p:style>
          <a:lnRef idx="0">
            <a:schemeClr val="accent5"/>
          </a:lnRef>
          <a:fillRef idx="3">
            <a:schemeClr val="accent5"/>
          </a:fillRef>
          <a:effectRef idx="3">
            <a:schemeClr val="accent5"/>
          </a:effectRef>
          <a:fontRef idx="minor">
            <a:schemeClr val="lt1"/>
          </a:fontRef>
        </p:style>
        <p:txBody>
          <a:bodyPr rtlCol="0" anchor="ctr"/>
          <a:lstStyle/>
          <a:p>
            <a:r>
              <a:rPr lang="en-IN" sz="3200" b="1" dirty="0" smtClean="0">
                <a:solidFill>
                  <a:schemeClr val="bg1"/>
                </a:solidFill>
                <a:effectLst>
                  <a:outerShdw blurRad="38100" dist="38100" dir="2700000" algn="tl">
                    <a:srgbClr val="000000">
                      <a:alpha val="43137"/>
                    </a:srgbClr>
                  </a:outerShdw>
                </a:effectLst>
              </a:rPr>
              <a:t>2. reverse ( ) Method</a:t>
            </a:r>
          </a:p>
        </p:txBody>
      </p:sp>
      <p:pic>
        <p:nvPicPr>
          <p:cNvPr id="8194" name="Picture 2"/>
          <p:cNvPicPr>
            <a:picLocks noChangeAspect="1" noChangeArrowheads="1"/>
          </p:cNvPicPr>
          <p:nvPr/>
        </p:nvPicPr>
        <p:blipFill>
          <a:blip r:embed="rId5" cstate="print"/>
          <a:srcRect l="12628" t="4908" r="63763" b="66111"/>
          <a:stretch>
            <a:fillRect/>
          </a:stretch>
        </p:blipFill>
        <p:spPr bwMode="auto">
          <a:xfrm>
            <a:off x="3500430" y="2852465"/>
            <a:ext cx="5286412" cy="3648369"/>
          </a:xfrm>
          <a:prstGeom prst="rect">
            <a:avLst/>
          </a:prstGeom>
          <a:ln>
            <a:noFill/>
          </a:ln>
          <a:effectLst>
            <a:outerShdw blurRad="292100" dist="139700" dir="2700000" algn="tl" rotWithShape="0">
              <a:srgbClr val="333333">
                <a:alpha val="65000"/>
              </a:srgbClr>
            </a:outerShdw>
          </a:effectLst>
        </p:spPr>
      </p:pic>
      <p:sp>
        <p:nvSpPr>
          <p:cNvPr id="10" name="Rectangle 9"/>
          <p:cNvSpPr/>
          <p:nvPr/>
        </p:nvSpPr>
        <p:spPr>
          <a:xfrm>
            <a:off x="4500562" y="1714488"/>
            <a:ext cx="2388603" cy="584775"/>
          </a:xfrm>
          <a:prstGeom prst="rect">
            <a:avLst/>
          </a:prstGeom>
        </p:spPr>
        <p:txBody>
          <a:bodyPr wrap="none">
            <a:spAutoFit/>
          </a:bodyPr>
          <a:lstStyle/>
          <a:p>
            <a:r>
              <a:rPr lang="en-IN" sz="3200" b="1" dirty="0" smtClean="0">
                <a:solidFill>
                  <a:srgbClr val="FFFF00"/>
                </a:solidFill>
                <a:effectLst>
                  <a:outerShdw blurRad="38100" dist="38100" dir="2700000" algn="tl">
                    <a:srgbClr val="000000">
                      <a:alpha val="43137"/>
                    </a:srgbClr>
                  </a:outerShdw>
                </a:effectLst>
              </a:rPr>
              <a:t>For Example:</a:t>
            </a:r>
            <a:endParaRPr lang="en-IN" sz="3200" b="1" dirty="0">
              <a:solidFill>
                <a:srgbClr val="FFFF00"/>
              </a:solidFill>
              <a:effectLst>
                <a:outerShdw blurRad="38100" dist="38100" dir="2700000" algn="tl">
                  <a:srgbClr val="000000">
                    <a:alpha val="43137"/>
                  </a:srgbClr>
                </a:outerShdw>
              </a:effectLst>
            </a:endParaRPr>
          </a:p>
        </p:txBody>
      </p:sp>
    </p:spTree>
    <p:extLst>
      <p:ext uri="{BB962C8B-B14F-4D97-AF65-F5344CB8AC3E}">
        <p14:creationId xmlns="" xmlns:p14="http://schemas.microsoft.com/office/powerpoint/2010/main" val="1101633878"/>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bg>
      <p:bgPr>
        <a:blipFill dpi="0" rotWithShape="1">
          <a:blip r:embed="rId4" cstate="print">
            <a:lum/>
          </a:blip>
          <a:srcRect/>
          <a:stretch>
            <a:fillRect/>
          </a:stretch>
        </a:blipFill>
        <a:effectLst/>
      </p:bgPr>
    </p:bg>
    <p:spTree>
      <p:nvGrpSpPr>
        <p:cNvPr id="1" name=""/>
        <p:cNvGrpSpPr/>
        <p:nvPr/>
      </p:nvGrpSpPr>
      <p:grpSpPr>
        <a:xfrm>
          <a:off x="0" y="0"/>
          <a:ext cx="0" cy="0"/>
          <a:chOff x="0" y="0"/>
          <a:chExt cx="0" cy="0"/>
        </a:xfrm>
      </p:grpSpPr>
      <p:sp>
        <p:nvSpPr>
          <p:cNvPr id="3" name="Rectangle 2"/>
          <p:cNvSpPr/>
          <p:nvPr/>
        </p:nvSpPr>
        <p:spPr>
          <a:xfrm>
            <a:off x="2071670" y="428604"/>
            <a:ext cx="5715040" cy="785818"/>
          </a:xfrm>
          <a:prstGeom prst="rect">
            <a:avLst/>
          </a:prstGeom>
        </p:spPr>
        <p:style>
          <a:lnRef idx="0">
            <a:schemeClr val="accent6"/>
          </a:lnRef>
          <a:fillRef idx="3">
            <a:schemeClr val="accent6"/>
          </a:fillRef>
          <a:effectRef idx="3">
            <a:schemeClr val="accent6"/>
          </a:effectRef>
          <a:fontRef idx="minor">
            <a:schemeClr val="lt1"/>
          </a:fontRef>
        </p:style>
        <p:txBody>
          <a:bodyPr rtlCol="0" anchor="ctr"/>
          <a:lstStyle/>
          <a:p>
            <a:pPr algn="ctr"/>
            <a:r>
              <a:rPr lang="en-IN" sz="3200" b="1" dirty="0" smtClean="0">
                <a:solidFill>
                  <a:schemeClr val="bg1"/>
                </a:solidFill>
                <a:effectLst>
                  <a:outerShdw blurRad="38100" dist="38100" dir="2700000" algn="tl">
                    <a:srgbClr val="000000">
                      <a:alpha val="43137"/>
                    </a:srgbClr>
                  </a:outerShdw>
                </a:effectLst>
              </a:rPr>
              <a:t>OTHER METHODS</a:t>
            </a:r>
          </a:p>
        </p:txBody>
      </p:sp>
      <p:sp>
        <p:nvSpPr>
          <p:cNvPr id="6" name="Rectangle 5"/>
          <p:cNvSpPr/>
          <p:nvPr/>
        </p:nvSpPr>
        <p:spPr>
          <a:xfrm>
            <a:off x="428596" y="1571612"/>
            <a:ext cx="3929090" cy="785818"/>
          </a:xfrm>
          <a:prstGeom prst="rect">
            <a:avLst/>
          </a:prstGeom>
        </p:spPr>
        <p:style>
          <a:lnRef idx="0">
            <a:schemeClr val="accent3"/>
          </a:lnRef>
          <a:fillRef idx="3">
            <a:schemeClr val="accent3"/>
          </a:fillRef>
          <a:effectRef idx="3">
            <a:schemeClr val="accent3"/>
          </a:effectRef>
          <a:fontRef idx="minor">
            <a:schemeClr val="lt1"/>
          </a:fontRef>
        </p:style>
        <p:txBody>
          <a:bodyPr rtlCol="0" anchor="ctr"/>
          <a:lstStyle/>
          <a:p>
            <a:r>
              <a:rPr lang="en-IN" sz="3200" b="1" dirty="0" smtClean="0">
                <a:solidFill>
                  <a:schemeClr val="bg1"/>
                </a:solidFill>
                <a:effectLst>
                  <a:outerShdw blurRad="38100" dist="38100" dir="2700000" algn="tl">
                    <a:srgbClr val="000000">
                      <a:alpha val="43137"/>
                    </a:srgbClr>
                  </a:outerShdw>
                </a:effectLst>
              </a:rPr>
              <a:t>3. sort ( ) Method</a:t>
            </a:r>
          </a:p>
        </p:txBody>
      </p:sp>
      <p:sp>
        <p:nvSpPr>
          <p:cNvPr id="9" name="Rectangle 8"/>
          <p:cNvSpPr/>
          <p:nvPr/>
        </p:nvSpPr>
        <p:spPr>
          <a:xfrm>
            <a:off x="1285852" y="2828836"/>
            <a:ext cx="7572428" cy="2554545"/>
          </a:xfrm>
          <a:prstGeom prst="rect">
            <a:avLst/>
          </a:prstGeom>
        </p:spPr>
        <p:txBody>
          <a:bodyPr wrap="square">
            <a:spAutoFit/>
          </a:bodyPr>
          <a:lstStyle/>
          <a:p>
            <a:pPr algn="just"/>
            <a:r>
              <a:rPr lang="en-IN" sz="3200" b="1" dirty="0" smtClean="0">
                <a:solidFill>
                  <a:schemeClr val="bg1"/>
                </a:solidFill>
                <a:effectLst>
                  <a:outerShdw blurRad="38100" dist="38100" dir="2700000" algn="tl">
                    <a:srgbClr val="000000">
                      <a:alpha val="43137"/>
                    </a:srgbClr>
                  </a:outerShdw>
                </a:effectLst>
              </a:rPr>
              <a:t>	For arranging elements in an order Python provides a method sort ( ) and a function sorted ( ). sort ( ) modifies the list in place and sorted ( ) returns a new sorted list.</a:t>
            </a:r>
            <a:endParaRPr lang="en-IN" sz="3200" b="1" dirty="0">
              <a:solidFill>
                <a:schemeClr val="bg1"/>
              </a:solidFill>
              <a:effectLst>
                <a:outerShdw blurRad="38100" dist="38100" dir="2700000" algn="tl">
                  <a:srgbClr val="000000">
                    <a:alpha val="43137"/>
                  </a:srgbClr>
                </a:outerShdw>
              </a:effectLst>
            </a:endParaRPr>
          </a:p>
        </p:txBody>
      </p:sp>
    </p:spTree>
    <p:extLst>
      <p:ext uri="{BB962C8B-B14F-4D97-AF65-F5344CB8AC3E}">
        <p14:creationId xmlns="" xmlns:p14="http://schemas.microsoft.com/office/powerpoint/2010/main" val="1101633878"/>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bg>
      <p:bgPr>
        <a:blipFill dpi="0" rotWithShape="1">
          <a:blip r:embed="rId4" cstate="print">
            <a:lum/>
          </a:blip>
          <a:srcRect/>
          <a:stretch>
            <a:fillRect/>
          </a:stretch>
        </a:blipFill>
        <a:effectLst/>
      </p:bgPr>
    </p:bg>
    <p:spTree>
      <p:nvGrpSpPr>
        <p:cNvPr id="1" name=""/>
        <p:cNvGrpSpPr/>
        <p:nvPr/>
      </p:nvGrpSpPr>
      <p:grpSpPr>
        <a:xfrm>
          <a:off x="0" y="0"/>
          <a:ext cx="0" cy="0"/>
          <a:chOff x="0" y="0"/>
          <a:chExt cx="0" cy="0"/>
        </a:xfrm>
      </p:grpSpPr>
      <p:sp>
        <p:nvSpPr>
          <p:cNvPr id="3" name="Rectangle 2"/>
          <p:cNvSpPr/>
          <p:nvPr/>
        </p:nvSpPr>
        <p:spPr>
          <a:xfrm>
            <a:off x="2071670" y="428604"/>
            <a:ext cx="5715040" cy="785818"/>
          </a:xfrm>
          <a:prstGeom prst="rect">
            <a:avLst/>
          </a:prstGeom>
        </p:spPr>
        <p:style>
          <a:lnRef idx="0">
            <a:schemeClr val="accent6"/>
          </a:lnRef>
          <a:fillRef idx="3">
            <a:schemeClr val="accent6"/>
          </a:fillRef>
          <a:effectRef idx="3">
            <a:schemeClr val="accent6"/>
          </a:effectRef>
          <a:fontRef idx="minor">
            <a:schemeClr val="lt1"/>
          </a:fontRef>
        </p:style>
        <p:txBody>
          <a:bodyPr rtlCol="0" anchor="ctr"/>
          <a:lstStyle/>
          <a:p>
            <a:pPr algn="ctr"/>
            <a:r>
              <a:rPr lang="en-IN" sz="3200" b="1" dirty="0" smtClean="0">
                <a:solidFill>
                  <a:schemeClr val="bg1"/>
                </a:solidFill>
                <a:effectLst>
                  <a:outerShdw blurRad="38100" dist="38100" dir="2700000" algn="tl">
                    <a:srgbClr val="000000">
                      <a:alpha val="43137"/>
                    </a:srgbClr>
                  </a:outerShdw>
                </a:effectLst>
              </a:rPr>
              <a:t>OTHER METHODS</a:t>
            </a:r>
          </a:p>
        </p:txBody>
      </p:sp>
      <p:sp>
        <p:nvSpPr>
          <p:cNvPr id="6" name="Rectangle 5"/>
          <p:cNvSpPr/>
          <p:nvPr/>
        </p:nvSpPr>
        <p:spPr>
          <a:xfrm>
            <a:off x="428596" y="1571612"/>
            <a:ext cx="3929090" cy="785818"/>
          </a:xfrm>
          <a:prstGeom prst="rect">
            <a:avLst/>
          </a:prstGeom>
        </p:spPr>
        <p:style>
          <a:lnRef idx="0">
            <a:schemeClr val="accent3"/>
          </a:lnRef>
          <a:fillRef idx="3">
            <a:schemeClr val="accent3"/>
          </a:fillRef>
          <a:effectRef idx="3">
            <a:schemeClr val="accent3"/>
          </a:effectRef>
          <a:fontRef idx="minor">
            <a:schemeClr val="lt1"/>
          </a:fontRef>
        </p:style>
        <p:txBody>
          <a:bodyPr rtlCol="0" anchor="ctr"/>
          <a:lstStyle/>
          <a:p>
            <a:r>
              <a:rPr lang="en-IN" sz="3200" b="1" dirty="0" smtClean="0">
                <a:solidFill>
                  <a:schemeClr val="bg1"/>
                </a:solidFill>
                <a:effectLst>
                  <a:outerShdw blurRad="38100" dist="38100" dir="2700000" algn="tl">
                    <a:srgbClr val="000000">
                      <a:alpha val="43137"/>
                    </a:srgbClr>
                  </a:outerShdw>
                </a:effectLst>
              </a:rPr>
              <a:t>3. sort ( ) Method</a:t>
            </a:r>
          </a:p>
        </p:txBody>
      </p:sp>
      <p:pic>
        <p:nvPicPr>
          <p:cNvPr id="9218" name="Picture 2"/>
          <p:cNvPicPr>
            <a:picLocks noChangeAspect="1" noChangeArrowheads="1"/>
          </p:cNvPicPr>
          <p:nvPr/>
        </p:nvPicPr>
        <p:blipFill>
          <a:blip r:embed="rId5" cstate="print"/>
          <a:srcRect l="13177" t="1670" r="63976" b="65820"/>
          <a:stretch>
            <a:fillRect/>
          </a:stretch>
        </p:blipFill>
        <p:spPr bwMode="auto">
          <a:xfrm>
            <a:off x="4000496" y="3000372"/>
            <a:ext cx="4286280" cy="3429000"/>
          </a:xfrm>
          <a:prstGeom prst="rect">
            <a:avLst/>
          </a:prstGeom>
          <a:ln>
            <a:noFill/>
          </a:ln>
          <a:effectLst>
            <a:outerShdw blurRad="292100" dist="139700" dir="2700000" algn="tl" rotWithShape="0">
              <a:srgbClr val="333333">
                <a:alpha val="65000"/>
              </a:srgbClr>
            </a:outerShdw>
          </a:effectLst>
        </p:spPr>
      </p:pic>
      <p:sp>
        <p:nvSpPr>
          <p:cNvPr id="7" name="Rectangle 6"/>
          <p:cNvSpPr/>
          <p:nvPr/>
        </p:nvSpPr>
        <p:spPr>
          <a:xfrm>
            <a:off x="4500562" y="2000240"/>
            <a:ext cx="2388603" cy="584775"/>
          </a:xfrm>
          <a:prstGeom prst="rect">
            <a:avLst/>
          </a:prstGeom>
        </p:spPr>
        <p:txBody>
          <a:bodyPr wrap="none">
            <a:spAutoFit/>
          </a:bodyPr>
          <a:lstStyle/>
          <a:p>
            <a:r>
              <a:rPr lang="en-IN" sz="3200" b="1" dirty="0" smtClean="0">
                <a:solidFill>
                  <a:srgbClr val="FFFF00"/>
                </a:solidFill>
                <a:effectLst>
                  <a:outerShdw blurRad="38100" dist="38100" dir="2700000" algn="tl">
                    <a:srgbClr val="000000">
                      <a:alpha val="43137"/>
                    </a:srgbClr>
                  </a:outerShdw>
                </a:effectLst>
              </a:rPr>
              <a:t>For Example:</a:t>
            </a:r>
            <a:endParaRPr lang="en-IN" sz="3200" b="1" dirty="0">
              <a:solidFill>
                <a:srgbClr val="FFFF00"/>
              </a:solidFill>
              <a:effectLst>
                <a:outerShdw blurRad="38100" dist="38100" dir="2700000" algn="tl">
                  <a:srgbClr val="000000">
                    <a:alpha val="43137"/>
                  </a:srgbClr>
                </a:outerShdw>
              </a:effectLst>
            </a:endParaRPr>
          </a:p>
        </p:txBody>
      </p:sp>
      <p:sp>
        <p:nvSpPr>
          <p:cNvPr id="8" name="Rectangle 7"/>
          <p:cNvSpPr/>
          <p:nvPr/>
        </p:nvSpPr>
        <p:spPr>
          <a:xfrm>
            <a:off x="357158" y="3929066"/>
            <a:ext cx="3343488" cy="2062103"/>
          </a:xfrm>
          <a:prstGeom prst="rect">
            <a:avLst/>
          </a:prstGeom>
        </p:spPr>
        <p:style>
          <a:lnRef idx="0">
            <a:schemeClr val="accent5"/>
          </a:lnRef>
          <a:fillRef idx="3">
            <a:schemeClr val="accent5"/>
          </a:fillRef>
          <a:effectRef idx="3">
            <a:schemeClr val="accent5"/>
          </a:effectRef>
          <a:fontRef idx="minor">
            <a:schemeClr val="lt1"/>
          </a:fontRef>
        </p:style>
        <p:txBody>
          <a:bodyPr wrap="square">
            <a:spAutoFit/>
          </a:bodyPr>
          <a:lstStyle/>
          <a:p>
            <a:endParaRPr lang="en-IN" sz="3200" b="1" dirty="0" smtClean="0">
              <a:solidFill>
                <a:srgbClr val="FFFF00"/>
              </a:solidFill>
              <a:effectLst>
                <a:outerShdw blurRad="38100" dist="38100" dir="2700000" algn="tl">
                  <a:srgbClr val="000000">
                    <a:alpha val="43137"/>
                  </a:srgbClr>
                </a:outerShdw>
              </a:effectLst>
            </a:endParaRPr>
          </a:p>
          <a:p>
            <a:r>
              <a:rPr lang="en-IN" sz="3200" b="1" dirty="0" smtClean="0">
                <a:solidFill>
                  <a:srgbClr val="FFFF00"/>
                </a:solidFill>
                <a:effectLst>
                  <a:outerShdw blurRad="38100" dist="38100" dir="2700000" algn="tl">
                    <a:srgbClr val="000000">
                      <a:alpha val="43137"/>
                    </a:srgbClr>
                  </a:outerShdw>
                </a:effectLst>
              </a:rPr>
              <a:t>Default Ascending</a:t>
            </a:r>
          </a:p>
          <a:p>
            <a:r>
              <a:rPr lang="en-IN" sz="3200" b="1" dirty="0" smtClean="0">
                <a:solidFill>
                  <a:srgbClr val="FFFF00"/>
                </a:solidFill>
                <a:effectLst>
                  <a:outerShdw blurRad="38100" dist="38100" dir="2700000" algn="tl">
                    <a:srgbClr val="000000">
                      <a:alpha val="43137"/>
                    </a:srgbClr>
                  </a:outerShdw>
                </a:effectLst>
              </a:rPr>
              <a:t>Order sorting</a:t>
            </a:r>
          </a:p>
          <a:p>
            <a:endParaRPr lang="en-IN" sz="3200" b="1" dirty="0">
              <a:solidFill>
                <a:srgbClr val="FFFF00"/>
              </a:solidFill>
              <a:effectLst>
                <a:outerShdw blurRad="38100" dist="38100" dir="2700000" algn="tl">
                  <a:srgbClr val="000000">
                    <a:alpha val="43137"/>
                  </a:srgbClr>
                </a:outerShdw>
              </a:effectLst>
            </a:endParaRPr>
          </a:p>
        </p:txBody>
      </p:sp>
      <p:cxnSp>
        <p:nvCxnSpPr>
          <p:cNvPr id="10" name="Straight Arrow Connector 9"/>
          <p:cNvCxnSpPr/>
          <p:nvPr/>
        </p:nvCxnSpPr>
        <p:spPr>
          <a:xfrm>
            <a:off x="2714612" y="5572140"/>
            <a:ext cx="1214446" cy="1588"/>
          </a:xfrm>
          <a:prstGeom prst="straightConnector1">
            <a:avLst/>
          </a:prstGeom>
          <a:ln w="177800">
            <a:solidFill>
              <a:schemeClr val="accent6">
                <a:lumMod val="75000"/>
              </a:schemeClr>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 xmlns:p14="http://schemas.microsoft.com/office/powerpoint/2010/main" val="1101633878"/>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bg>
      <p:bgPr>
        <a:blipFill dpi="0" rotWithShape="1">
          <a:blip r:embed="rId4" cstate="print">
            <a:lum/>
          </a:blip>
          <a:srcRect/>
          <a:stretch>
            <a:fillRect/>
          </a:stretch>
        </a:blipFill>
        <a:effectLst/>
      </p:bgPr>
    </p:bg>
    <p:spTree>
      <p:nvGrpSpPr>
        <p:cNvPr id="1" name=""/>
        <p:cNvGrpSpPr/>
        <p:nvPr/>
      </p:nvGrpSpPr>
      <p:grpSpPr>
        <a:xfrm>
          <a:off x="0" y="0"/>
          <a:ext cx="0" cy="0"/>
          <a:chOff x="0" y="0"/>
          <a:chExt cx="0" cy="0"/>
        </a:xfrm>
      </p:grpSpPr>
      <p:sp>
        <p:nvSpPr>
          <p:cNvPr id="3" name="Rectangle 2"/>
          <p:cNvSpPr/>
          <p:nvPr/>
        </p:nvSpPr>
        <p:spPr>
          <a:xfrm>
            <a:off x="2071670" y="428604"/>
            <a:ext cx="5715040" cy="785818"/>
          </a:xfrm>
          <a:prstGeom prst="rect">
            <a:avLst/>
          </a:prstGeom>
        </p:spPr>
        <p:style>
          <a:lnRef idx="0">
            <a:schemeClr val="accent6"/>
          </a:lnRef>
          <a:fillRef idx="3">
            <a:schemeClr val="accent6"/>
          </a:fillRef>
          <a:effectRef idx="3">
            <a:schemeClr val="accent6"/>
          </a:effectRef>
          <a:fontRef idx="minor">
            <a:schemeClr val="lt1"/>
          </a:fontRef>
        </p:style>
        <p:txBody>
          <a:bodyPr rtlCol="0" anchor="ctr"/>
          <a:lstStyle/>
          <a:p>
            <a:pPr algn="ctr"/>
            <a:r>
              <a:rPr lang="en-IN" sz="3200" b="1" dirty="0" smtClean="0">
                <a:solidFill>
                  <a:schemeClr val="bg1"/>
                </a:solidFill>
                <a:effectLst>
                  <a:outerShdw blurRad="38100" dist="38100" dir="2700000" algn="tl">
                    <a:srgbClr val="000000">
                      <a:alpha val="43137"/>
                    </a:srgbClr>
                  </a:outerShdw>
                </a:effectLst>
              </a:rPr>
              <a:t>OTHER METHODS</a:t>
            </a:r>
          </a:p>
        </p:txBody>
      </p:sp>
      <p:sp>
        <p:nvSpPr>
          <p:cNvPr id="6" name="Rectangle 5"/>
          <p:cNvSpPr/>
          <p:nvPr/>
        </p:nvSpPr>
        <p:spPr>
          <a:xfrm>
            <a:off x="428596" y="1500174"/>
            <a:ext cx="3929090" cy="785818"/>
          </a:xfrm>
          <a:prstGeom prst="rect">
            <a:avLst/>
          </a:prstGeom>
        </p:spPr>
        <p:style>
          <a:lnRef idx="0">
            <a:schemeClr val="accent3"/>
          </a:lnRef>
          <a:fillRef idx="3">
            <a:schemeClr val="accent3"/>
          </a:fillRef>
          <a:effectRef idx="3">
            <a:schemeClr val="accent3"/>
          </a:effectRef>
          <a:fontRef idx="minor">
            <a:schemeClr val="lt1"/>
          </a:fontRef>
        </p:style>
        <p:txBody>
          <a:bodyPr rtlCol="0" anchor="ctr"/>
          <a:lstStyle/>
          <a:p>
            <a:r>
              <a:rPr lang="en-IN" sz="3200" b="1" dirty="0" smtClean="0">
                <a:solidFill>
                  <a:schemeClr val="bg1"/>
                </a:solidFill>
                <a:effectLst>
                  <a:outerShdw blurRad="38100" dist="38100" dir="2700000" algn="tl">
                    <a:srgbClr val="000000">
                      <a:alpha val="43137"/>
                    </a:srgbClr>
                  </a:outerShdw>
                </a:effectLst>
              </a:rPr>
              <a:t>3. sort ( ) Method</a:t>
            </a:r>
          </a:p>
        </p:txBody>
      </p:sp>
      <p:sp>
        <p:nvSpPr>
          <p:cNvPr id="7" name="Rectangle 6"/>
          <p:cNvSpPr/>
          <p:nvPr/>
        </p:nvSpPr>
        <p:spPr>
          <a:xfrm>
            <a:off x="4612289" y="1915531"/>
            <a:ext cx="2481577" cy="584775"/>
          </a:xfrm>
          <a:prstGeom prst="rect">
            <a:avLst/>
          </a:prstGeom>
        </p:spPr>
        <p:txBody>
          <a:bodyPr wrap="none">
            <a:spAutoFit/>
          </a:bodyPr>
          <a:lstStyle/>
          <a:p>
            <a:r>
              <a:rPr lang="en-IN" sz="3200" b="1" dirty="0" smtClean="0">
                <a:solidFill>
                  <a:srgbClr val="FFFF00"/>
                </a:solidFill>
                <a:effectLst>
                  <a:outerShdw blurRad="38100" dist="38100" dir="2700000" algn="tl">
                    <a:srgbClr val="000000">
                      <a:alpha val="43137"/>
                    </a:srgbClr>
                  </a:outerShdw>
                </a:effectLst>
              </a:rPr>
              <a:t>For Example: </a:t>
            </a:r>
            <a:endParaRPr lang="en-IN" sz="3200" b="1" dirty="0">
              <a:solidFill>
                <a:srgbClr val="FFFF00"/>
              </a:solidFill>
              <a:effectLst>
                <a:outerShdw blurRad="38100" dist="38100" dir="2700000" algn="tl">
                  <a:srgbClr val="000000">
                    <a:alpha val="43137"/>
                  </a:srgbClr>
                </a:outerShdw>
              </a:effectLst>
            </a:endParaRPr>
          </a:p>
        </p:txBody>
      </p:sp>
      <p:sp>
        <p:nvSpPr>
          <p:cNvPr id="8" name="Rectangle 7"/>
          <p:cNvSpPr/>
          <p:nvPr/>
        </p:nvSpPr>
        <p:spPr>
          <a:xfrm>
            <a:off x="214282" y="5500703"/>
            <a:ext cx="3172472" cy="961802"/>
          </a:xfrm>
          <a:prstGeom prst="rect">
            <a:avLst/>
          </a:prstGeom>
        </p:spPr>
        <p:style>
          <a:lnRef idx="0">
            <a:schemeClr val="accent2"/>
          </a:lnRef>
          <a:fillRef idx="3">
            <a:schemeClr val="accent2"/>
          </a:fillRef>
          <a:effectRef idx="3">
            <a:schemeClr val="accent2"/>
          </a:effectRef>
          <a:fontRef idx="minor">
            <a:schemeClr val="lt1"/>
          </a:fontRef>
        </p:style>
        <p:txBody>
          <a:bodyPr wrap="square">
            <a:spAutoFit/>
          </a:bodyPr>
          <a:lstStyle/>
          <a:p>
            <a:endParaRPr lang="en-IN" sz="1050" b="1" dirty="0" smtClean="0">
              <a:solidFill>
                <a:srgbClr val="FFFF00"/>
              </a:solidFill>
              <a:effectLst>
                <a:outerShdw blurRad="38100" dist="38100" dir="2700000" algn="tl">
                  <a:srgbClr val="000000">
                    <a:alpha val="43137"/>
                  </a:srgbClr>
                </a:outerShdw>
              </a:effectLst>
            </a:endParaRPr>
          </a:p>
          <a:p>
            <a:r>
              <a:rPr lang="en-IN" sz="3200" b="1" dirty="0" smtClean="0">
                <a:solidFill>
                  <a:srgbClr val="FFFF00"/>
                </a:solidFill>
                <a:effectLst>
                  <a:outerShdw blurRad="38100" dist="38100" dir="2700000" algn="tl">
                    <a:srgbClr val="000000">
                      <a:alpha val="43137"/>
                    </a:srgbClr>
                  </a:outerShdw>
                </a:effectLst>
              </a:rPr>
              <a:t>Descending order</a:t>
            </a:r>
          </a:p>
          <a:p>
            <a:endParaRPr lang="en-IN" sz="1400" b="1" dirty="0">
              <a:solidFill>
                <a:srgbClr val="FFFF00"/>
              </a:solidFill>
              <a:effectLst>
                <a:outerShdw blurRad="38100" dist="38100" dir="2700000" algn="tl">
                  <a:srgbClr val="000000">
                    <a:alpha val="43137"/>
                  </a:srgbClr>
                </a:outerShdw>
              </a:effectLst>
            </a:endParaRPr>
          </a:p>
        </p:txBody>
      </p:sp>
      <p:pic>
        <p:nvPicPr>
          <p:cNvPr id="10242" name="Picture 2"/>
          <p:cNvPicPr>
            <a:picLocks noChangeAspect="1" noChangeArrowheads="1"/>
          </p:cNvPicPr>
          <p:nvPr/>
        </p:nvPicPr>
        <p:blipFill>
          <a:blip r:embed="rId5" cstate="print"/>
          <a:srcRect l="12628" r="53880" b="76563"/>
          <a:stretch>
            <a:fillRect/>
          </a:stretch>
        </p:blipFill>
        <p:spPr bwMode="auto">
          <a:xfrm>
            <a:off x="2928926" y="3000372"/>
            <a:ext cx="5941332" cy="2337540"/>
          </a:xfrm>
          <a:prstGeom prst="rect">
            <a:avLst/>
          </a:prstGeom>
          <a:ln>
            <a:noFill/>
          </a:ln>
          <a:effectLst>
            <a:outerShdw blurRad="292100" dist="139700" dir="2700000" algn="tl" rotWithShape="0">
              <a:srgbClr val="333333">
                <a:alpha val="65000"/>
              </a:srgbClr>
            </a:outerShdw>
          </a:effectLst>
        </p:spPr>
      </p:pic>
      <p:cxnSp>
        <p:nvCxnSpPr>
          <p:cNvPr id="9" name="Straight Arrow Connector 8"/>
          <p:cNvCxnSpPr/>
          <p:nvPr/>
        </p:nvCxnSpPr>
        <p:spPr>
          <a:xfrm flipV="1">
            <a:off x="1142976" y="4572008"/>
            <a:ext cx="1714512" cy="928694"/>
          </a:xfrm>
          <a:prstGeom prst="straightConnector1">
            <a:avLst/>
          </a:prstGeom>
          <a:ln w="177800">
            <a:solidFill>
              <a:schemeClr val="accent6">
                <a:lumMod val="75000"/>
              </a:schemeClr>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 xmlns:p14="http://schemas.microsoft.com/office/powerpoint/2010/main" val="1101633878"/>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bg>
      <p:bgPr>
        <a:blipFill dpi="0" rotWithShape="1">
          <a:blip r:embed="rId4" cstate="print">
            <a:lum/>
          </a:blip>
          <a:srcRect/>
          <a:stretch>
            <a:fillRect/>
          </a:stretch>
        </a:blipFill>
        <a:effectLst/>
      </p:bgPr>
    </p:bg>
    <p:spTree>
      <p:nvGrpSpPr>
        <p:cNvPr id="1" name=""/>
        <p:cNvGrpSpPr/>
        <p:nvPr/>
      </p:nvGrpSpPr>
      <p:grpSpPr>
        <a:xfrm>
          <a:off x="0" y="0"/>
          <a:ext cx="0" cy="0"/>
          <a:chOff x="0" y="0"/>
          <a:chExt cx="0" cy="0"/>
        </a:xfrm>
      </p:grpSpPr>
      <p:sp>
        <p:nvSpPr>
          <p:cNvPr id="3" name="Rectangle 2"/>
          <p:cNvSpPr/>
          <p:nvPr/>
        </p:nvSpPr>
        <p:spPr>
          <a:xfrm>
            <a:off x="2071670" y="428604"/>
            <a:ext cx="5715040" cy="785818"/>
          </a:xfrm>
          <a:prstGeom prst="rect">
            <a:avLst/>
          </a:prstGeom>
        </p:spPr>
        <p:style>
          <a:lnRef idx="0">
            <a:schemeClr val="accent6"/>
          </a:lnRef>
          <a:fillRef idx="3">
            <a:schemeClr val="accent6"/>
          </a:fillRef>
          <a:effectRef idx="3">
            <a:schemeClr val="accent6"/>
          </a:effectRef>
          <a:fontRef idx="minor">
            <a:schemeClr val="lt1"/>
          </a:fontRef>
        </p:style>
        <p:txBody>
          <a:bodyPr rtlCol="0" anchor="ctr"/>
          <a:lstStyle/>
          <a:p>
            <a:pPr algn="ctr"/>
            <a:r>
              <a:rPr lang="en-IN" sz="3200" b="1" dirty="0" smtClean="0">
                <a:solidFill>
                  <a:schemeClr val="bg1"/>
                </a:solidFill>
                <a:effectLst>
                  <a:outerShdw blurRad="38100" dist="38100" dir="2700000" algn="tl">
                    <a:srgbClr val="000000">
                      <a:alpha val="43137"/>
                    </a:srgbClr>
                  </a:outerShdw>
                </a:effectLst>
              </a:rPr>
              <a:t>OTHER METHODS</a:t>
            </a:r>
          </a:p>
        </p:txBody>
      </p:sp>
      <p:sp>
        <p:nvSpPr>
          <p:cNvPr id="6" name="Rectangle 5"/>
          <p:cNvSpPr/>
          <p:nvPr/>
        </p:nvSpPr>
        <p:spPr>
          <a:xfrm>
            <a:off x="428596" y="1500174"/>
            <a:ext cx="3929090" cy="785818"/>
          </a:xfrm>
          <a:prstGeom prst="rect">
            <a:avLst/>
          </a:prstGeom>
        </p:spPr>
        <p:style>
          <a:lnRef idx="0">
            <a:schemeClr val="accent3"/>
          </a:lnRef>
          <a:fillRef idx="3">
            <a:schemeClr val="accent3"/>
          </a:fillRef>
          <a:effectRef idx="3">
            <a:schemeClr val="accent3"/>
          </a:effectRef>
          <a:fontRef idx="minor">
            <a:schemeClr val="lt1"/>
          </a:fontRef>
        </p:style>
        <p:txBody>
          <a:bodyPr rtlCol="0" anchor="ctr"/>
          <a:lstStyle/>
          <a:p>
            <a:r>
              <a:rPr lang="en-IN" sz="3200" b="1" dirty="0" smtClean="0">
                <a:solidFill>
                  <a:schemeClr val="bg1"/>
                </a:solidFill>
                <a:effectLst>
                  <a:outerShdw blurRad="38100" dist="38100" dir="2700000" algn="tl">
                    <a:srgbClr val="000000">
                      <a:alpha val="43137"/>
                    </a:srgbClr>
                  </a:outerShdw>
                </a:effectLst>
              </a:rPr>
              <a:t>3. sort ( ) Method</a:t>
            </a:r>
          </a:p>
        </p:txBody>
      </p:sp>
      <p:sp>
        <p:nvSpPr>
          <p:cNvPr id="7" name="Rectangle 6"/>
          <p:cNvSpPr/>
          <p:nvPr/>
        </p:nvSpPr>
        <p:spPr>
          <a:xfrm>
            <a:off x="4612289" y="1915531"/>
            <a:ext cx="2481577" cy="584775"/>
          </a:xfrm>
          <a:prstGeom prst="rect">
            <a:avLst/>
          </a:prstGeom>
        </p:spPr>
        <p:txBody>
          <a:bodyPr wrap="none">
            <a:spAutoFit/>
          </a:bodyPr>
          <a:lstStyle/>
          <a:p>
            <a:r>
              <a:rPr lang="en-IN" sz="3200" b="1" dirty="0" smtClean="0">
                <a:solidFill>
                  <a:srgbClr val="FFFF00"/>
                </a:solidFill>
                <a:effectLst>
                  <a:outerShdw blurRad="38100" dist="38100" dir="2700000" algn="tl">
                    <a:srgbClr val="000000">
                      <a:alpha val="43137"/>
                    </a:srgbClr>
                  </a:outerShdw>
                </a:effectLst>
              </a:rPr>
              <a:t>For Example: </a:t>
            </a:r>
            <a:endParaRPr lang="en-IN" sz="3200" b="1" dirty="0">
              <a:solidFill>
                <a:srgbClr val="FFFF00"/>
              </a:solidFill>
              <a:effectLst>
                <a:outerShdw blurRad="38100" dist="38100" dir="2700000" algn="tl">
                  <a:srgbClr val="000000">
                    <a:alpha val="43137"/>
                  </a:srgbClr>
                </a:outerShdw>
              </a:effectLst>
            </a:endParaRPr>
          </a:p>
        </p:txBody>
      </p:sp>
      <p:sp>
        <p:nvSpPr>
          <p:cNvPr id="8" name="Rectangle 7"/>
          <p:cNvSpPr/>
          <p:nvPr/>
        </p:nvSpPr>
        <p:spPr>
          <a:xfrm>
            <a:off x="214282" y="5773183"/>
            <a:ext cx="7008842" cy="584775"/>
          </a:xfrm>
          <a:prstGeom prst="rect">
            <a:avLst/>
          </a:prstGeom>
        </p:spPr>
        <p:style>
          <a:lnRef idx="0">
            <a:schemeClr val="accent2"/>
          </a:lnRef>
          <a:fillRef idx="3">
            <a:schemeClr val="accent2"/>
          </a:fillRef>
          <a:effectRef idx="3">
            <a:schemeClr val="accent2"/>
          </a:effectRef>
          <a:fontRef idx="minor">
            <a:schemeClr val="lt1"/>
          </a:fontRef>
        </p:style>
        <p:txBody>
          <a:bodyPr wrap="none">
            <a:spAutoFit/>
          </a:bodyPr>
          <a:lstStyle/>
          <a:p>
            <a:r>
              <a:rPr lang="en-IN" sz="3200" b="1" dirty="0" smtClean="0">
                <a:solidFill>
                  <a:srgbClr val="FFFF00"/>
                </a:solidFill>
                <a:effectLst>
                  <a:outerShdw blurRad="38100" dist="38100" dir="2700000" algn="tl">
                    <a:srgbClr val="000000">
                      <a:alpha val="43137"/>
                    </a:srgbClr>
                  </a:outerShdw>
                </a:effectLst>
              </a:rPr>
              <a:t>Sorting using key value (length of string)</a:t>
            </a:r>
            <a:endParaRPr lang="en-IN" b="1" dirty="0" smtClean="0">
              <a:solidFill>
                <a:srgbClr val="FFFF00"/>
              </a:solidFill>
              <a:effectLst>
                <a:outerShdw blurRad="38100" dist="38100" dir="2700000" algn="tl">
                  <a:srgbClr val="000000">
                    <a:alpha val="43137"/>
                  </a:srgbClr>
                </a:outerShdw>
              </a:effectLst>
            </a:endParaRPr>
          </a:p>
        </p:txBody>
      </p:sp>
      <p:pic>
        <p:nvPicPr>
          <p:cNvPr id="11266" name="Picture 2"/>
          <p:cNvPicPr>
            <a:picLocks noChangeAspect="1" noChangeArrowheads="1"/>
          </p:cNvPicPr>
          <p:nvPr/>
        </p:nvPicPr>
        <p:blipFill>
          <a:blip r:embed="rId5" cstate="print"/>
          <a:srcRect l="12628" t="2519" r="54978" b="69727"/>
          <a:stretch>
            <a:fillRect/>
          </a:stretch>
        </p:blipFill>
        <p:spPr bwMode="auto">
          <a:xfrm>
            <a:off x="3428992" y="2928934"/>
            <a:ext cx="5338860" cy="2571768"/>
          </a:xfrm>
          <a:prstGeom prst="rect">
            <a:avLst/>
          </a:prstGeom>
          <a:ln>
            <a:noFill/>
          </a:ln>
          <a:effectLst>
            <a:outerShdw blurRad="292100" dist="139700" dir="2700000" algn="tl" rotWithShape="0">
              <a:srgbClr val="333333">
                <a:alpha val="65000"/>
              </a:srgbClr>
            </a:outerShdw>
          </a:effectLst>
        </p:spPr>
      </p:pic>
      <p:cxnSp>
        <p:nvCxnSpPr>
          <p:cNvPr id="9" name="Straight Arrow Connector 8"/>
          <p:cNvCxnSpPr/>
          <p:nvPr/>
        </p:nvCxnSpPr>
        <p:spPr>
          <a:xfrm flipV="1">
            <a:off x="2428860" y="4929198"/>
            <a:ext cx="2143140" cy="785818"/>
          </a:xfrm>
          <a:prstGeom prst="straightConnector1">
            <a:avLst/>
          </a:prstGeom>
          <a:ln w="177800">
            <a:solidFill>
              <a:schemeClr val="accent6">
                <a:lumMod val="75000"/>
              </a:schemeClr>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 xmlns:p14="http://schemas.microsoft.com/office/powerpoint/2010/main" val="1101633878"/>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4" cstate="print">
            <a:lum/>
          </a:blip>
          <a:srcRect/>
          <a:stretch>
            <a:fillRect/>
          </a:stretch>
        </a:blipFill>
        <a:effectLst/>
      </p:bgPr>
    </p:bg>
    <p:spTree>
      <p:nvGrpSpPr>
        <p:cNvPr id="1" name=""/>
        <p:cNvGrpSpPr/>
        <p:nvPr/>
      </p:nvGrpSpPr>
      <p:grpSpPr>
        <a:xfrm>
          <a:off x="0" y="0"/>
          <a:ext cx="0" cy="0"/>
          <a:chOff x="0" y="0"/>
          <a:chExt cx="0" cy="0"/>
        </a:xfrm>
      </p:grpSpPr>
      <p:sp>
        <p:nvSpPr>
          <p:cNvPr id="5" name="Rectangle 4"/>
          <p:cNvSpPr/>
          <p:nvPr/>
        </p:nvSpPr>
        <p:spPr>
          <a:xfrm>
            <a:off x="1428728" y="1762205"/>
            <a:ext cx="7429552" cy="4524315"/>
          </a:xfrm>
          <a:prstGeom prst="rect">
            <a:avLst/>
          </a:prstGeom>
        </p:spPr>
        <p:txBody>
          <a:bodyPr wrap="square">
            <a:spAutoFit/>
          </a:bodyPr>
          <a:lstStyle/>
          <a:p>
            <a:pPr algn="just">
              <a:buNone/>
            </a:pPr>
            <a:r>
              <a:rPr lang="en-US" sz="3200" b="1" dirty="0" smtClean="0">
                <a:solidFill>
                  <a:schemeClr val="bg1"/>
                </a:solidFill>
                <a:effectLst>
                  <a:outerShdw blurRad="38100" dist="38100" dir="2700000" algn="tl">
                    <a:srgbClr val="000000">
                      <a:alpha val="43137"/>
                    </a:srgbClr>
                  </a:outerShdw>
                </a:effectLst>
              </a:rPr>
              <a:t>	</a:t>
            </a:r>
            <a:r>
              <a:rPr lang="en-US" sz="3200" b="1" dirty="0" smtClean="0">
                <a:solidFill>
                  <a:schemeClr val="bg1">
                    <a:lumMod val="95000"/>
                  </a:schemeClr>
                </a:solidFill>
                <a:effectLst>
                  <a:outerShdw blurRad="38100" dist="38100" dir="2700000" algn="tl">
                    <a:srgbClr val="000000">
                      <a:alpha val="43137"/>
                    </a:srgbClr>
                  </a:outerShdw>
                </a:effectLst>
              </a:rPr>
              <a:t>	</a:t>
            </a:r>
            <a:r>
              <a:rPr lang="en-IN" sz="3200" b="1" dirty="0" smtClean="0">
                <a:solidFill>
                  <a:schemeClr val="bg1">
                    <a:lumMod val="95000"/>
                  </a:schemeClr>
                </a:solidFill>
                <a:effectLst>
                  <a:outerShdw blurRad="38100" dist="38100" dir="2700000" algn="tl">
                    <a:srgbClr val="000000">
                      <a:alpha val="43137"/>
                    </a:srgbClr>
                  </a:outerShdw>
                </a:effectLst>
              </a:rPr>
              <a:t>Like a String, list also is sequence data type. It is an ordered set of values enclosed in square brackets []. Values in the list can be modified, i.e. it is mutable. As it is set of values, we can use index in square brackets [] to identify a value belonging to it. The values that make up a list are called its elements, and they can be of any type.</a:t>
            </a:r>
          </a:p>
        </p:txBody>
      </p:sp>
      <p:sp>
        <p:nvSpPr>
          <p:cNvPr id="4" name="Rectangle 3"/>
          <p:cNvSpPr/>
          <p:nvPr/>
        </p:nvSpPr>
        <p:spPr>
          <a:xfrm>
            <a:off x="2714612" y="500042"/>
            <a:ext cx="4929222" cy="646331"/>
          </a:xfrm>
          <a:prstGeom prst="rect">
            <a:avLst/>
          </a:prstGeom>
        </p:spPr>
        <p:style>
          <a:lnRef idx="0">
            <a:schemeClr val="accent2"/>
          </a:lnRef>
          <a:fillRef idx="3">
            <a:schemeClr val="accent2"/>
          </a:fillRef>
          <a:effectRef idx="3">
            <a:schemeClr val="accent2"/>
          </a:effectRef>
          <a:fontRef idx="minor">
            <a:schemeClr val="lt1"/>
          </a:fontRef>
        </p:style>
        <p:txBody>
          <a:bodyPr wrap="square">
            <a:spAutoFit/>
          </a:bodyPr>
          <a:lstStyle/>
          <a:p>
            <a:pPr algn="ctr"/>
            <a:r>
              <a:rPr lang="en-IN" sz="3600" b="1" dirty="0" smtClean="0">
                <a:solidFill>
                  <a:srgbClr val="FFFF00"/>
                </a:solidFill>
                <a:effectLst>
                  <a:outerShdw blurRad="38100" dist="38100" dir="2700000" algn="tl">
                    <a:srgbClr val="000000">
                      <a:alpha val="43137"/>
                    </a:srgbClr>
                  </a:outerShdw>
                </a:effectLst>
              </a:rPr>
              <a:t>INTRODUCTION</a:t>
            </a:r>
            <a:endParaRPr lang="en-IN" sz="3600" b="1" dirty="0">
              <a:solidFill>
                <a:srgbClr val="FFFF00"/>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xmlns="" val="1101633878"/>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bg>
      <p:bgPr>
        <a:blipFill dpi="0" rotWithShape="1">
          <a:blip r:embed="rId4" cstate="print">
            <a:lum/>
          </a:blip>
          <a:srcRect/>
          <a:stretch>
            <a:fillRect/>
          </a:stretch>
        </a:blipFill>
        <a:effectLst/>
      </p:bgPr>
    </p:bg>
    <p:spTree>
      <p:nvGrpSpPr>
        <p:cNvPr id="1" name=""/>
        <p:cNvGrpSpPr/>
        <p:nvPr/>
      </p:nvGrpSpPr>
      <p:grpSpPr>
        <a:xfrm>
          <a:off x="0" y="0"/>
          <a:ext cx="0" cy="0"/>
          <a:chOff x="0" y="0"/>
          <a:chExt cx="0" cy="0"/>
        </a:xfrm>
      </p:grpSpPr>
      <p:sp>
        <p:nvSpPr>
          <p:cNvPr id="3" name="Rectangle 2"/>
          <p:cNvSpPr/>
          <p:nvPr/>
        </p:nvSpPr>
        <p:spPr>
          <a:xfrm>
            <a:off x="2071670" y="428604"/>
            <a:ext cx="5715040" cy="785818"/>
          </a:xfrm>
          <a:prstGeom prst="rect">
            <a:avLst/>
          </a:prstGeom>
        </p:spPr>
        <p:style>
          <a:lnRef idx="0">
            <a:schemeClr val="accent6"/>
          </a:lnRef>
          <a:fillRef idx="3">
            <a:schemeClr val="accent6"/>
          </a:fillRef>
          <a:effectRef idx="3">
            <a:schemeClr val="accent6"/>
          </a:effectRef>
          <a:fontRef idx="minor">
            <a:schemeClr val="lt1"/>
          </a:fontRef>
        </p:style>
        <p:txBody>
          <a:bodyPr rtlCol="0" anchor="ctr"/>
          <a:lstStyle/>
          <a:p>
            <a:pPr algn="ctr"/>
            <a:r>
              <a:rPr lang="en-IN" sz="3200" b="1" dirty="0" smtClean="0">
                <a:solidFill>
                  <a:schemeClr val="bg1"/>
                </a:solidFill>
                <a:effectLst>
                  <a:outerShdw blurRad="38100" dist="38100" dir="2700000" algn="tl">
                    <a:srgbClr val="000000">
                      <a:alpha val="43137"/>
                    </a:srgbClr>
                  </a:outerShdw>
                </a:effectLst>
              </a:rPr>
              <a:t>OTHER METHODS</a:t>
            </a:r>
          </a:p>
        </p:txBody>
      </p:sp>
      <p:sp>
        <p:nvSpPr>
          <p:cNvPr id="7" name="Rectangle 6"/>
          <p:cNvSpPr/>
          <p:nvPr/>
        </p:nvSpPr>
        <p:spPr>
          <a:xfrm>
            <a:off x="500034" y="1643050"/>
            <a:ext cx="3929090" cy="785818"/>
          </a:xfrm>
          <a:prstGeom prst="rect">
            <a:avLst/>
          </a:prstGeom>
        </p:spPr>
        <p:style>
          <a:lnRef idx="0">
            <a:schemeClr val="accent2"/>
          </a:lnRef>
          <a:fillRef idx="3">
            <a:schemeClr val="accent2"/>
          </a:fillRef>
          <a:effectRef idx="3">
            <a:schemeClr val="accent2"/>
          </a:effectRef>
          <a:fontRef idx="minor">
            <a:schemeClr val="lt1"/>
          </a:fontRef>
        </p:style>
        <p:txBody>
          <a:bodyPr rtlCol="0" anchor="ctr"/>
          <a:lstStyle/>
          <a:p>
            <a:r>
              <a:rPr lang="en-IN" sz="3200" b="1" dirty="0" smtClean="0">
                <a:solidFill>
                  <a:schemeClr val="bg1"/>
                </a:solidFill>
                <a:effectLst>
                  <a:outerShdw blurRad="38100" dist="38100" dir="2700000" algn="tl">
                    <a:srgbClr val="000000">
                      <a:alpha val="43137"/>
                    </a:srgbClr>
                  </a:outerShdw>
                </a:effectLst>
              </a:rPr>
              <a:t>4. clear ( ) Method</a:t>
            </a:r>
          </a:p>
        </p:txBody>
      </p:sp>
      <p:pic>
        <p:nvPicPr>
          <p:cNvPr id="12290" name="Picture 2"/>
          <p:cNvPicPr>
            <a:picLocks noChangeAspect="1" noChangeArrowheads="1"/>
          </p:cNvPicPr>
          <p:nvPr/>
        </p:nvPicPr>
        <p:blipFill>
          <a:blip r:embed="rId5" cstate="print"/>
          <a:srcRect l="13177" r="53880" b="69727"/>
          <a:stretch>
            <a:fillRect/>
          </a:stretch>
        </p:blipFill>
        <p:spPr bwMode="auto">
          <a:xfrm>
            <a:off x="1785918" y="3357562"/>
            <a:ext cx="5807235" cy="3000372"/>
          </a:xfrm>
          <a:prstGeom prst="rect">
            <a:avLst/>
          </a:prstGeom>
          <a:ln>
            <a:noFill/>
          </a:ln>
          <a:effectLst>
            <a:outerShdw blurRad="292100" dist="139700" dir="2700000" algn="tl" rotWithShape="0">
              <a:srgbClr val="333333">
                <a:alpha val="65000"/>
              </a:srgbClr>
            </a:outerShdw>
          </a:effectLst>
        </p:spPr>
      </p:pic>
      <p:sp>
        <p:nvSpPr>
          <p:cNvPr id="9" name="Rectangle 8"/>
          <p:cNvSpPr/>
          <p:nvPr/>
        </p:nvSpPr>
        <p:spPr>
          <a:xfrm>
            <a:off x="4572000" y="1714488"/>
            <a:ext cx="4357718" cy="584775"/>
          </a:xfrm>
          <a:prstGeom prst="rect">
            <a:avLst/>
          </a:prstGeom>
        </p:spPr>
        <p:txBody>
          <a:bodyPr wrap="square">
            <a:spAutoFit/>
          </a:bodyPr>
          <a:lstStyle/>
          <a:p>
            <a:r>
              <a:rPr lang="en-IN" sz="3200" b="1" dirty="0" smtClean="0">
                <a:solidFill>
                  <a:srgbClr val="FFFF00"/>
                </a:solidFill>
                <a:effectLst>
                  <a:outerShdw blurRad="38100" dist="38100" dir="2700000" algn="tl">
                    <a:srgbClr val="000000">
                      <a:alpha val="43137"/>
                    </a:srgbClr>
                  </a:outerShdw>
                </a:effectLst>
              </a:rPr>
              <a:t>clear() method deletes</a:t>
            </a:r>
            <a:endParaRPr lang="en-IN" sz="3200" b="1" dirty="0">
              <a:solidFill>
                <a:srgbClr val="FFFF00"/>
              </a:solidFill>
              <a:effectLst>
                <a:outerShdw blurRad="38100" dist="38100" dir="2700000" algn="tl">
                  <a:srgbClr val="000000">
                    <a:alpha val="43137"/>
                  </a:srgbClr>
                </a:outerShdw>
              </a:effectLst>
            </a:endParaRPr>
          </a:p>
        </p:txBody>
      </p:sp>
      <p:sp>
        <p:nvSpPr>
          <p:cNvPr id="6" name="Rectangle 5"/>
          <p:cNvSpPr/>
          <p:nvPr/>
        </p:nvSpPr>
        <p:spPr>
          <a:xfrm>
            <a:off x="1285852" y="2428868"/>
            <a:ext cx="7500990" cy="584775"/>
          </a:xfrm>
          <a:prstGeom prst="rect">
            <a:avLst/>
          </a:prstGeom>
        </p:spPr>
        <p:txBody>
          <a:bodyPr wrap="square">
            <a:spAutoFit/>
          </a:bodyPr>
          <a:lstStyle/>
          <a:p>
            <a:r>
              <a:rPr lang="en-IN" sz="3200" b="1" dirty="0" smtClean="0">
                <a:solidFill>
                  <a:srgbClr val="FFFF00"/>
                </a:solidFill>
                <a:effectLst>
                  <a:outerShdw blurRad="38100" dist="38100" dir="2700000" algn="tl">
                    <a:srgbClr val="000000">
                      <a:alpha val="43137"/>
                    </a:srgbClr>
                  </a:outerShdw>
                </a:effectLst>
              </a:rPr>
              <a:t>   or clears the content of list. For Example: </a:t>
            </a:r>
            <a:endParaRPr lang="en-IN" sz="3200" b="1" dirty="0">
              <a:solidFill>
                <a:srgbClr val="FFFF00"/>
              </a:solidFill>
              <a:effectLst>
                <a:outerShdw blurRad="38100" dist="38100" dir="2700000" algn="tl">
                  <a:srgbClr val="000000">
                    <a:alpha val="43137"/>
                  </a:srgbClr>
                </a:outerShdw>
              </a:effectLst>
            </a:endParaRPr>
          </a:p>
        </p:txBody>
      </p:sp>
    </p:spTree>
    <p:extLst>
      <p:ext uri="{BB962C8B-B14F-4D97-AF65-F5344CB8AC3E}">
        <p14:creationId xmlns="" xmlns:p14="http://schemas.microsoft.com/office/powerpoint/2010/main" val="1101633878"/>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bg>
      <p:bgPr>
        <a:blipFill dpi="0" rotWithShape="1">
          <a:blip r:embed="rId4" cstate="print">
            <a:lum/>
          </a:blip>
          <a:srcRect/>
          <a:stretch>
            <a:fillRect/>
          </a:stretch>
        </a:blipFill>
        <a:effectLst/>
      </p:bgPr>
    </p:bg>
    <p:spTree>
      <p:nvGrpSpPr>
        <p:cNvPr id="1" name=""/>
        <p:cNvGrpSpPr/>
        <p:nvPr/>
      </p:nvGrpSpPr>
      <p:grpSpPr>
        <a:xfrm>
          <a:off x="0" y="0"/>
          <a:ext cx="0" cy="0"/>
          <a:chOff x="0" y="0"/>
          <a:chExt cx="0" cy="0"/>
        </a:xfrm>
      </p:grpSpPr>
      <p:sp>
        <p:nvSpPr>
          <p:cNvPr id="3" name="Rectangle 2"/>
          <p:cNvSpPr/>
          <p:nvPr/>
        </p:nvSpPr>
        <p:spPr>
          <a:xfrm>
            <a:off x="2071670" y="428604"/>
            <a:ext cx="5715040" cy="785818"/>
          </a:xfrm>
          <a:prstGeom prst="rect">
            <a:avLst/>
          </a:prstGeom>
        </p:spPr>
        <p:style>
          <a:lnRef idx="0">
            <a:schemeClr val="accent6"/>
          </a:lnRef>
          <a:fillRef idx="3">
            <a:schemeClr val="accent6"/>
          </a:fillRef>
          <a:effectRef idx="3">
            <a:schemeClr val="accent6"/>
          </a:effectRef>
          <a:fontRef idx="minor">
            <a:schemeClr val="lt1"/>
          </a:fontRef>
        </p:style>
        <p:txBody>
          <a:bodyPr rtlCol="0" anchor="ctr"/>
          <a:lstStyle/>
          <a:p>
            <a:pPr algn="ctr"/>
            <a:r>
              <a:rPr lang="en-IN" sz="3200" b="1" dirty="0" smtClean="0">
                <a:solidFill>
                  <a:schemeClr val="bg1"/>
                </a:solidFill>
                <a:effectLst>
                  <a:outerShdw blurRad="38100" dist="38100" dir="2700000" algn="tl">
                    <a:srgbClr val="000000">
                      <a:alpha val="43137"/>
                    </a:srgbClr>
                  </a:outerShdw>
                </a:effectLst>
              </a:rPr>
              <a:t>OTHER METHODS</a:t>
            </a:r>
          </a:p>
        </p:txBody>
      </p:sp>
      <p:sp>
        <p:nvSpPr>
          <p:cNvPr id="8" name="Rectangle 7"/>
          <p:cNvSpPr/>
          <p:nvPr/>
        </p:nvSpPr>
        <p:spPr>
          <a:xfrm>
            <a:off x="214282" y="1643050"/>
            <a:ext cx="3929090" cy="785818"/>
          </a:xfrm>
          <a:prstGeom prst="rect">
            <a:avLst/>
          </a:prstGeom>
        </p:spPr>
        <p:style>
          <a:lnRef idx="0">
            <a:schemeClr val="dk1"/>
          </a:lnRef>
          <a:fillRef idx="3">
            <a:schemeClr val="dk1"/>
          </a:fillRef>
          <a:effectRef idx="3">
            <a:schemeClr val="dk1"/>
          </a:effectRef>
          <a:fontRef idx="minor">
            <a:schemeClr val="lt1"/>
          </a:fontRef>
        </p:style>
        <p:txBody>
          <a:bodyPr rtlCol="0" anchor="ctr"/>
          <a:lstStyle/>
          <a:p>
            <a:r>
              <a:rPr lang="en-IN" sz="3200" b="1" dirty="0" smtClean="0">
                <a:solidFill>
                  <a:schemeClr val="bg1"/>
                </a:solidFill>
                <a:effectLst>
                  <a:outerShdw blurRad="38100" dist="38100" dir="2700000" algn="tl">
                    <a:srgbClr val="000000">
                      <a:alpha val="43137"/>
                    </a:srgbClr>
                  </a:outerShdw>
                </a:effectLst>
              </a:rPr>
              <a:t>5. index ( ) Method</a:t>
            </a:r>
          </a:p>
        </p:txBody>
      </p:sp>
      <p:sp>
        <p:nvSpPr>
          <p:cNvPr id="5" name="Rectangle 4"/>
          <p:cNvSpPr/>
          <p:nvPr/>
        </p:nvSpPr>
        <p:spPr>
          <a:xfrm>
            <a:off x="4357686" y="1714488"/>
            <a:ext cx="4346639" cy="1077218"/>
          </a:xfrm>
          <a:prstGeom prst="rect">
            <a:avLst/>
          </a:prstGeom>
        </p:spPr>
        <p:txBody>
          <a:bodyPr wrap="none">
            <a:spAutoFit/>
          </a:bodyPr>
          <a:lstStyle/>
          <a:p>
            <a:r>
              <a:rPr lang="en-IN" sz="3200" b="1" dirty="0" smtClean="0">
                <a:solidFill>
                  <a:srgbClr val="FFFF00"/>
                </a:solidFill>
                <a:effectLst>
                  <a:outerShdw blurRad="38100" dist="38100" dir="2700000" algn="tl">
                    <a:srgbClr val="000000">
                      <a:alpha val="43137"/>
                    </a:srgbClr>
                  </a:outerShdw>
                </a:effectLst>
              </a:rPr>
              <a:t>To know the index of an </a:t>
            </a:r>
          </a:p>
          <a:p>
            <a:r>
              <a:rPr lang="en-IN" sz="3200" b="1" dirty="0" smtClean="0">
                <a:solidFill>
                  <a:srgbClr val="FFFF00"/>
                </a:solidFill>
                <a:effectLst>
                  <a:outerShdw blurRad="38100" dist="38100" dir="2700000" algn="tl">
                    <a:srgbClr val="000000">
                      <a:alpha val="43137"/>
                    </a:srgbClr>
                  </a:outerShdw>
                </a:effectLst>
              </a:rPr>
              <a:t>element in a given list </a:t>
            </a:r>
            <a:endParaRPr lang="en-IN" sz="3200" b="1" dirty="0">
              <a:solidFill>
                <a:srgbClr val="FFFF00"/>
              </a:solidFill>
              <a:effectLst>
                <a:outerShdw blurRad="38100" dist="38100" dir="2700000" algn="tl">
                  <a:srgbClr val="000000">
                    <a:alpha val="43137"/>
                  </a:srgbClr>
                </a:outerShdw>
              </a:effectLst>
            </a:endParaRPr>
          </a:p>
        </p:txBody>
      </p:sp>
      <p:sp>
        <p:nvSpPr>
          <p:cNvPr id="6" name="Rectangle 5"/>
          <p:cNvSpPr/>
          <p:nvPr/>
        </p:nvSpPr>
        <p:spPr>
          <a:xfrm>
            <a:off x="500034" y="2643182"/>
            <a:ext cx="2481577" cy="584775"/>
          </a:xfrm>
          <a:prstGeom prst="rect">
            <a:avLst/>
          </a:prstGeom>
        </p:spPr>
        <p:txBody>
          <a:bodyPr wrap="none">
            <a:spAutoFit/>
          </a:bodyPr>
          <a:lstStyle/>
          <a:p>
            <a:r>
              <a:rPr lang="en-IN" sz="3200" b="1" dirty="0" smtClean="0">
                <a:solidFill>
                  <a:srgbClr val="FFFF00"/>
                </a:solidFill>
                <a:effectLst>
                  <a:outerShdw blurRad="38100" dist="38100" dir="2700000" algn="tl">
                    <a:srgbClr val="000000">
                      <a:alpha val="43137"/>
                    </a:srgbClr>
                  </a:outerShdw>
                </a:effectLst>
              </a:rPr>
              <a:t>For Example: </a:t>
            </a:r>
            <a:endParaRPr lang="en-IN" sz="3200" b="1" dirty="0">
              <a:solidFill>
                <a:srgbClr val="FFFF00"/>
              </a:solidFill>
              <a:effectLst>
                <a:outerShdw blurRad="38100" dist="38100" dir="2700000" algn="tl">
                  <a:srgbClr val="000000">
                    <a:alpha val="43137"/>
                  </a:srgbClr>
                </a:outerShdw>
              </a:effectLst>
            </a:endParaRPr>
          </a:p>
        </p:txBody>
      </p:sp>
      <p:pic>
        <p:nvPicPr>
          <p:cNvPr id="13314" name="Picture 2"/>
          <p:cNvPicPr>
            <a:picLocks noChangeAspect="1" noChangeArrowheads="1"/>
          </p:cNvPicPr>
          <p:nvPr/>
        </p:nvPicPr>
        <p:blipFill>
          <a:blip r:embed="rId5" cstate="print"/>
          <a:srcRect l="12628" t="2929" r="68704" b="72656"/>
          <a:stretch>
            <a:fillRect/>
          </a:stretch>
        </p:blipFill>
        <p:spPr bwMode="auto">
          <a:xfrm>
            <a:off x="3214678" y="3143248"/>
            <a:ext cx="4286280" cy="3151677"/>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 xmlns:p14="http://schemas.microsoft.com/office/powerpoint/2010/main" val="1101633878"/>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bg>
      <p:bgPr>
        <a:blipFill dpi="0" rotWithShape="1">
          <a:blip r:embed="rId4" cstate="print">
            <a:lum/>
          </a:blip>
          <a:srcRect/>
          <a:stretch>
            <a:fillRect/>
          </a:stretch>
        </a:blipFill>
        <a:effectLst/>
      </p:bgPr>
    </p:bg>
    <p:spTree>
      <p:nvGrpSpPr>
        <p:cNvPr id="1" name=""/>
        <p:cNvGrpSpPr/>
        <p:nvPr/>
      </p:nvGrpSpPr>
      <p:grpSpPr>
        <a:xfrm>
          <a:off x="0" y="0"/>
          <a:ext cx="0" cy="0"/>
          <a:chOff x="0" y="0"/>
          <a:chExt cx="0" cy="0"/>
        </a:xfrm>
      </p:grpSpPr>
      <p:sp>
        <p:nvSpPr>
          <p:cNvPr id="3" name="Rectangle 2"/>
          <p:cNvSpPr/>
          <p:nvPr/>
        </p:nvSpPr>
        <p:spPr>
          <a:xfrm>
            <a:off x="2071670" y="428604"/>
            <a:ext cx="5715040" cy="785818"/>
          </a:xfrm>
          <a:prstGeom prst="rect">
            <a:avLst/>
          </a:prstGeom>
        </p:spPr>
        <p:style>
          <a:lnRef idx="0">
            <a:schemeClr val="accent6"/>
          </a:lnRef>
          <a:fillRef idx="3">
            <a:schemeClr val="accent6"/>
          </a:fillRef>
          <a:effectRef idx="3">
            <a:schemeClr val="accent6"/>
          </a:effectRef>
          <a:fontRef idx="minor">
            <a:schemeClr val="lt1"/>
          </a:fontRef>
        </p:style>
        <p:txBody>
          <a:bodyPr rtlCol="0" anchor="ctr"/>
          <a:lstStyle/>
          <a:p>
            <a:pPr algn="ctr"/>
            <a:r>
              <a:rPr lang="en-IN" sz="3200" b="1" dirty="0" smtClean="0">
                <a:solidFill>
                  <a:schemeClr val="bg1"/>
                </a:solidFill>
                <a:effectLst>
                  <a:outerShdw blurRad="38100" dist="38100" dir="2700000" algn="tl">
                    <a:srgbClr val="000000">
                      <a:alpha val="43137"/>
                    </a:srgbClr>
                  </a:outerShdw>
                </a:effectLst>
              </a:rPr>
              <a:t>OTHER METHODS</a:t>
            </a:r>
          </a:p>
        </p:txBody>
      </p:sp>
      <p:sp>
        <p:nvSpPr>
          <p:cNvPr id="8" name="Rectangle 7"/>
          <p:cNvSpPr/>
          <p:nvPr/>
        </p:nvSpPr>
        <p:spPr>
          <a:xfrm>
            <a:off x="214282" y="1643050"/>
            <a:ext cx="3929090" cy="785818"/>
          </a:xfrm>
          <a:prstGeom prst="rect">
            <a:avLst/>
          </a:prstGeom>
        </p:spPr>
        <p:style>
          <a:lnRef idx="0">
            <a:schemeClr val="accent3"/>
          </a:lnRef>
          <a:fillRef idx="3">
            <a:schemeClr val="accent3"/>
          </a:fillRef>
          <a:effectRef idx="3">
            <a:schemeClr val="accent3"/>
          </a:effectRef>
          <a:fontRef idx="minor">
            <a:schemeClr val="lt1"/>
          </a:fontRef>
        </p:style>
        <p:txBody>
          <a:bodyPr rtlCol="0" anchor="ctr"/>
          <a:lstStyle/>
          <a:p>
            <a:r>
              <a:rPr lang="en-IN" sz="3200" b="1" dirty="0" smtClean="0">
                <a:solidFill>
                  <a:schemeClr val="bg1"/>
                </a:solidFill>
                <a:effectLst>
                  <a:outerShdw blurRad="38100" dist="38100" dir="2700000" algn="tl">
                    <a:srgbClr val="000000">
                      <a:alpha val="43137"/>
                    </a:srgbClr>
                  </a:outerShdw>
                </a:effectLst>
              </a:rPr>
              <a:t>6. extend ( ) Method</a:t>
            </a:r>
          </a:p>
        </p:txBody>
      </p:sp>
      <p:sp>
        <p:nvSpPr>
          <p:cNvPr id="5" name="Rectangle 4"/>
          <p:cNvSpPr/>
          <p:nvPr/>
        </p:nvSpPr>
        <p:spPr>
          <a:xfrm>
            <a:off x="4286248" y="1643050"/>
            <a:ext cx="4630819" cy="1077218"/>
          </a:xfrm>
          <a:prstGeom prst="rect">
            <a:avLst/>
          </a:prstGeom>
        </p:spPr>
        <p:txBody>
          <a:bodyPr wrap="none">
            <a:spAutoFit/>
          </a:bodyPr>
          <a:lstStyle/>
          <a:p>
            <a:r>
              <a:rPr lang="en-IN" sz="3200" b="1" dirty="0" smtClean="0">
                <a:solidFill>
                  <a:srgbClr val="FFFF00"/>
                </a:solidFill>
                <a:effectLst>
                  <a:outerShdw blurRad="38100" dist="38100" dir="2700000" algn="tl">
                    <a:srgbClr val="000000">
                      <a:alpha val="43137"/>
                    </a:srgbClr>
                  </a:outerShdw>
                </a:effectLst>
              </a:rPr>
              <a:t>Extending a given list with</a:t>
            </a:r>
          </a:p>
          <a:p>
            <a:r>
              <a:rPr lang="en-IN" sz="3200" b="1" dirty="0" smtClean="0">
                <a:solidFill>
                  <a:srgbClr val="FFFF00"/>
                </a:solidFill>
                <a:effectLst>
                  <a:outerShdw blurRad="38100" dist="38100" dir="2700000" algn="tl">
                    <a:srgbClr val="000000">
                      <a:alpha val="43137"/>
                    </a:srgbClr>
                  </a:outerShdw>
                </a:effectLst>
              </a:rPr>
              <a:t>another list.</a:t>
            </a:r>
            <a:endParaRPr lang="en-IN" sz="3200" b="1" dirty="0">
              <a:solidFill>
                <a:srgbClr val="FFFF00"/>
              </a:solidFill>
              <a:effectLst>
                <a:outerShdw blurRad="38100" dist="38100" dir="2700000" algn="tl">
                  <a:srgbClr val="000000">
                    <a:alpha val="43137"/>
                  </a:srgbClr>
                </a:outerShdw>
              </a:effectLst>
            </a:endParaRPr>
          </a:p>
        </p:txBody>
      </p:sp>
      <p:sp>
        <p:nvSpPr>
          <p:cNvPr id="6" name="Rectangle 5"/>
          <p:cNvSpPr/>
          <p:nvPr/>
        </p:nvSpPr>
        <p:spPr>
          <a:xfrm>
            <a:off x="500034" y="2571744"/>
            <a:ext cx="2481577" cy="584775"/>
          </a:xfrm>
          <a:prstGeom prst="rect">
            <a:avLst/>
          </a:prstGeom>
        </p:spPr>
        <p:txBody>
          <a:bodyPr wrap="none">
            <a:spAutoFit/>
          </a:bodyPr>
          <a:lstStyle/>
          <a:p>
            <a:r>
              <a:rPr lang="en-IN" sz="3200" b="1" dirty="0" smtClean="0">
                <a:solidFill>
                  <a:srgbClr val="FFFF00"/>
                </a:solidFill>
                <a:effectLst>
                  <a:outerShdw blurRad="38100" dist="38100" dir="2700000" algn="tl">
                    <a:srgbClr val="000000">
                      <a:alpha val="43137"/>
                    </a:srgbClr>
                  </a:outerShdw>
                </a:effectLst>
              </a:rPr>
              <a:t>For Example: </a:t>
            </a:r>
            <a:endParaRPr lang="en-IN" sz="3200" b="1" dirty="0">
              <a:solidFill>
                <a:srgbClr val="FFFF00"/>
              </a:solidFill>
              <a:effectLst>
                <a:outerShdw blurRad="38100" dist="38100" dir="2700000" algn="tl">
                  <a:srgbClr val="000000">
                    <a:alpha val="43137"/>
                  </a:srgbClr>
                </a:outerShdw>
              </a:effectLst>
            </a:endParaRPr>
          </a:p>
        </p:txBody>
      </p:sp>
      <p:pic>
        <p:nvPicPr>
          <p:cNvPr id="1026" name="Picture 2"/>
          <p:cNvPicPr>
            <a:picLocks noChangeAspect="1" noChangeArrowheads="1"/>
          </p:cNvPicPr>
          <p:nvPr/>
        </p:nvPicPr>
        <p:blipFill>
          <a:blip r:embed="rId5" cstate="print"/>
          <a:srcRect l="15373" t="21484" r="57723" b="43359"/>
          <a:stretch>
            <a:fillRect/>
          </a:stretch>
        </p:blipFill>
        <p:spPr bwMode="auto">
          <a:xfrm>
            <a:off x="2928926" y="3071810"/>
            <a:ext cx="4643470" cy="3411529"/>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 xmlns:p14="http://schemas.microsoft.com/office/powerpoint/2010/main" val="1101633878"/>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4" name="Rectangle 3"/>
          <p:cNvSpPr/>
          <p:nvPr/>
        </p:nvSpPr>
        <p:spPr>
          <a:xfrm>
            <a:off x="2357422" y="2857496"/>
            <a:ext cx="5715040" cy="785818"/>
          </a:xfrm>
          <a:prstGeom prst="rect">
            <a:avLst/>
          </a:prstGeom>
        </p:spPr>
        <p:style>
          <a:lnRef idx="0">
            <a:schemeClr val="accent5"/>
          </a:lnRef>
          <a:fillRef idx="3">
            <a:schemeClr val="accent5"/>
          </a:fillRef>
          <a:effectRef idx="3">
            <a:schemeClr val="accent5"/>
          </a:effectRef>
          <a:fontRef idx="minor">
            <a:schemeClr val="lt1"/>
          </a:fontRef>
        </p:style>
        <p:txBody>
          <a:bodyPr rtlCol="0" anchor="ctr"/>
          <a:lstStyle/>
          <a:p>
            <a:pPr algn="ctr"/>
            <a:r>
              <a:rPr lang="en-IN" sz="3200" b="1" dirty="0" smtClean="0">
                <a:solidFill>
                  <a:srgbClr val="FFFF00"/>
                </a:solidFill>
                <a:effectLst>
                  <a:outerShdw blurRad="38100" dist="38100" dir="2700000" algn="tl">
                    <a:srgbClr val="000000">
                      <a:alpha val="43137"/>
                    </a:srgbClr>
                  </a:outerShdw>
                </a:effectLst>
              </a:rPr>
              <a:t>PROGRAMS ON LISTS</a:t>
            </a:r>
          </a:p>
        </p:txBody>
      </p:sp>
      <p:sp>
        <p:nvSpPr>
          <p:cNvPr id="3" name="Rectangle 2"/>
          <p:cNvSpPr/>
          <p:nvPr/>
        </p:nvSpPr>
        <p:spPr>
          <a:xfrm>
            <a:off x="1428728" y="4071942"/>
            <a:ext cx="7429552" cy="500066"/>
          </a:xfrm>
          <a:prstGeom prst="rect">
            <a:avLst/>
          </a:prstGeom>
        </p:spPr>
        <p:style>
          <a:lnRef idx="0">
            <a:schemeClr val="accent4"/>
          </a:lnRef>
          <a:fillRef idx="3">
            <a:schemeClr val="accent4"/>
          </a:fillRef>
          <a:effectRef idx="3">
            <a:schemeClr val="accent4"/>
          </a:effectRef>
          <a:fontRef idx="minor">
            <a:schemeClr val="lt1"/>
          </a:fontRef>
        </p:style>
        <p:txBody>
          <a:bodyPr rtlCol="0" anchor="ctr"/>
          <a:lstStyle/>
          <a:p>
            <a:pPr algn="ctr"/>
            <a:r>
              <a:rPr lang="en-IN" sz="3200" b="1" dirty="0" smtClean="0">
                <a:solidFill>
                  <a:srgbClr val="FFFF00"/>
                </a:solidFill>
                <a:effectLst>
                  <a:outerShdw blurRad="38100" dist="38100" dir="2700000" algn="tl">
                    <a:srgbClr val="000000">
                      <a:alpha val="43137"/>
                    </a:srgbClr>
                  </a:outerShdw>
                </a:effectLst>
              </a:rPr>
              <a:t>BELLOW AVERAGE PROGRAMS ON LISTS</a:t>
            </a:r>
          </a:p>
        </p:txBody>
      </p:sp>
    </p:spTree>
    <p:extLst>
      <p:ext uri="{BB962C8B-B14F-4D97-AF65-F5344CB8AC3E}">
        <p14:creationId xmlns="" xmlns:p14="http://schemas.microsoft.com/office/powerpoint/2010/main" val="1101633878"/>
      </p:ext>
    </p:extLst>
  </p:cSld>
  <p:clrMapOvr>
    <a:masterClrMapping/>
  </p:clrMapOvr>
  <p:transition/>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4" name="Rectangle 3"/>
          <p:cNvSpPr/>
          <p:nvPr/>
        </p:nvSpPr>
        <p:spPr>
          <a:xfrm>
            <a:off x="2428860" y="285728"/>
            <a:ext cx="5715040" cy="785818"/>
          </a:xfrm>
          <a:prstGeom prst="rect">
            <a:avLst/>
          </a:prstGeom>
        </p:spPr>
        <p:style>
          <a:lnRef idx="0">
            <a:schemeClr val="accent5"/>
          </a:lnRef>
          <a:fillRef idx="3">
            <a:schemeClr val="accent5"/>
          </a:fillRef>
          <a:effectRef idx="3">
            <a:schemeClr val="accent5"/>
          </a:effectRef>
          <a:fontRef idx="minor">
            <a:schemeClr val="lt1"/>
          </a:fontRef>
        </p:style>
        <p:txBody>
          <a:bodyPr rtlCol="0" anchor="ctr"/>
          <a:lstStyle/>
          <a:p>
            <a:pPr algn="ctr"/>
            <a:r>
              <a:rPr lang="en-IN" sz="3200" b="1" dirty="0" smtClean="0">
                <a:solidFill>
                  <a:srgbClr val="FFFF00"/>
                </a:solidFill>
                <a:effectLst>
                  <a:outerShdw blurRad="38100" dist="38100" dir="2700000" algn="tl">
                    <a:srgbClr val="000000">
                      <a:alpha val="43137"/>
                    </a:srgbClr>
                  </a:outerShdw>
                </a:effectLst>
              </a:rPr>
              <a:t>PROGRAMS ON LISTS</a:t>
            </a:r>
          </a:p>
        </p:txBody>
      </p:sp>
      <p:sp>
        <p:nvSpPr>
          <p:cNvPr id="3" name="Rectangle 2"/>
          <p:cNvSpPr/>
          <p:nvPr/>
        </p:nvSpPr>
        <p:spPr>
          <a:xfrm>
            <a:off x="357158" y="1214422"/>
            <a:ext cx="7429552" cy="500066"/>
          </a:xfrm>
          <a:prstGeom prst="rect">
            <a:avLst/>
          </a:prstGeom>
        </p:spPr>
        <p:style>
          <a:lnRef idx="0">
            <a:schemeClr val="accent4"/>
          </a:lnRef>
          <a:fillRef idx="3">
            <a:schemeClr val="accent4"/>
          </a:fillRef>
          <a:effectRef idx="3">
            <a:schemeClr val="accent4"/>
          </a:effectRef>
          <a:fontRef idx="minor">
            <a:schemeClr val="lt1"/>
          </a:fontRef>
        </p:style>
        <p:txBody>
          <a:bodyPr rtlCol="0" anchor="ctr"/>
          <a:lstStyle/>
          <a:p>
            <a:pPr algn="ctr"/>
            <a:r>
              <a:rPr lang="en-IN" sz="3200" b="1" dirty="0" smtClean="0">
                <a:solidFill>
                  <a:srgbClr val="FFFF00"/>
                </a:solidFill>
                <a:effectLst>
                  <a:outerShdw blurRad="38100" dist="38100" dir="2700000" algn="tl">
                    <a:srgbClr val="000000">
                      <a:alpha val="43137"/>
                    </a:srgbClr>
                  </a:outerShdw>
                </a:effectLst>
              </a:rPr>
              <a:t>BELLOW AVERAGE PROGRAMS ON LISTS</a:t>
            </a:r>
          </a:p>
        </p:txBody>
      </p:sp>
      <p:sp>
        <p:nvSpPr>
          <p:cNvPr id="91137" name="Rectangle 1"/>
          <p:cNvSpPr>
            <a:spLocks noChangeArrowheads="1"/>
          </p:cNvSpPr>
          <p:nvPr/>
        </p:nvSpPr>
        <p:spPr bwMode="auto">
          <a:xfrm>
            <a:off x="1500166" y="2143116"/>
            <a:ext cx="7143800" cy="3970318"/>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lvl="1" fontAlgn="base">
              <a:spcBef>
                <a:spcPct val="0"/>
              </a:spcBef>
              <a:spcAft>
                <a:spcPct val="0"/>
              </a:spcAft>
              <a:buFontTx/>
              <a:buAutoNum type="arabicPeriod"/>
            </a:pPr>
            <a:r>
              <a:rPr kumimoji="0" lang="en-US" sz="2800" b="1" i="0" u="none" strike="noStrike" cap="none" normalizeH="0" baseline="0" dirty="0" smtClean="0">
                <a:ln>
                  <a:noFill/>
                </a:ln>
                <a:solidFill>
                  <a:srgbClr val="FFFF00"/>
                </a:solidFill>
                <a:effectLst>
                  <a:outerShdw blurRad="38100" dist="38100" dir="2700000" algn="tl">
                    <a:srgbClr val="000000">
                      <a:alpha val="43137"/>
                    </a:srgbClr>
                  </a:outerShdw>
                </a:effectLst>
                <a:ea typeface="Calibri" pitchFamily="34" charset="0"/>
                <a:cs typeface="Arial" pitchFamily="34" charset="0"/>
              </a:rPr>
              <a:t>Write a Python program to sum all the items in a list.</a:t>
            </a:r>
          </a:p>
          <a:p>
            <a:pPr marR="0" lvl="0" algn="l" defTabSz="914400" rtl="0" eaLnBrk="1" fontAlgn="base" latinLnBrk="0" hangingPunct="1">
              <a:lnSpc>
                <a:spcPct val="100000"/>
              </a:lnSpc>
              <a:spcBef>
                <a:spcPct val="0"/>
              </a:spcBef>
              <a:spcAft>
                <a:spcPct val="0"/>
              </a:spcAft>
              <a:buClrTx/>
              <a:buSzTx/>
              <a:buFontTx/>
              <a:buAutoNum type="arabicPeriod"/>
              <a:tabLst/>
            </a:pPr>
            <a:endParaRPr lang="en-US" sz="2800" b="1" dirty="0" smtClean="0">
              <a:solidFill>
                <a:srgbClr val="FFFF00"/>
              </a:solidFill>
              <a:effectLst>
                <a:outerShdw blurRad="38100" dist="38100" dir="2700000" algn="tl">
                  <a:srgbClr val="000000">
                    <a:alpha val="43137"/>
                  </a:srgbClr>
                </a:outerShdw>
              </a:effectLst>
              <a:ea typeface="Calibri" pitchFamily="34" charset="0"/>
              <a:cs typeface="Arial" pitchFamily="34" charset="0"/>
            </a:endParaRPr>
          </a:p>
          <a:p>
            <a:pPr marL="0" lvl="4" algn="just"/>
            <a:r>
              <a:rPr lang="en-IN" sz="2800" b="1" dirty="0" smtClean="0">
                <a:solidFill>
                  <a:schemeClr val="bg1"/>
                </a:solidFill>
                <a:effectLst>
                  <a:outerShdw blurRad="38100" dist="38100" dir="2700000" algn="tl">
                    <a:srgbClr val="000000">
                      <a:alpha val="43137"/>
                    </a:srgbClr>
                  </a:outerShdw>
                </a:effectLst>
              </a:rPr>
              <a:t>def </a:t>
            </a:r>
            <a:r>
              <a:rPr lang="en-IN" sz="2800" b="1" dirty="0" err="1" smtClean="0">
                <a:solidFill>
                  <a:schemeClr val="bg1"/>
                </a:solidFill>
                <a:effectLst>
                  <a:outerShdw blurRad="38100" dist="38100" dir="2700000" algn="tl">
                    <a:srgbClr val="000000">
                      <a:alpha val="43137"/>
                    </a:srgbClr>
                  </a:outerShdw>
                </a:effectLst>
              </a:rPr>
              <a:t>sum_list</a:t>
            </a:r>
            <a:r>
              <a:rPr lang="en-IN" sz="2800" b="1" dirty="0" smtClean="0">
                <a:solidFill>
                  <a:schemeClr val="bg1"/>
                </a:solidFill>
                <a:effectLst>
                  <a:outerShdw blurRad="38100" dist="38100" dir="2700000" algn="tl">
                    <a:srgbClr val="000000">
                      <a:alpha val="43137"/>
                    </a:srgbClr>
                  </a:outerShdw>
                </a:effectLst>
              </a:rPr>
              <a:t>(items):</a:t>
            </a:r>
          </a:p>
          <a:p>
            <a:pPr marL="0" lvl="4" algn="just"/>
            <a:r>
              <a:rPr lang="en-IN" sz="2800" b="1" dirty="0" smtClean="0">
                <a:solidFill>
                  <a:schemeClr val="bg1"/>
                </a:solidFill>
                <a:effectLst>
                  <a:outerShdw blurRad="38100" dist="38100" dir="2700000" algn="tl">
                    <a:srgbClr val="000000">
                      <a:alpha val="43137"/>
                    </a:srgbClr>
                  </a:outerShdw>
                </a:effectLst>
              </a:rPr>
              <a:t>    </a:t>
            </a:r>
            <a:r>
              <a:rPr lang="en-IN" sz="2800" b="1" dirty="0" err="1" smtClean="0">
                <a:solidFill>
                  <a:schemeClr val="bg1"/>
                </a:solidFill>
                <a:effectLst>
                  <a:outerShdw blurRad="38100" dist="38100" dir="2700000" algn="tl">
                    <a:srgbClr val="000000">
                      <a:alpha val="43137"/>
                    </a:srgbClr>
                  </a:outerShdw>
                </a:effectLst>
              </a:rPr>
              <a:t>sum_numbers</a:t>
            </a:r>
            <a:r>
              <a:rPr lang="en-IN" sz="2800" b="1" dirty="0" smtClean="0">
                <a:solidFill>
                  <a:schemeClr val="bg1"/>
                </a:solidFill>
                <a:effectLst>
                  <a:outerShdw blurRad="38100" dist="38100" dir="2700000" algn="tl">
                    <a:srgbClr val="000000">
                      <a:alpha val="43137"/>
                    </a:srgbClr>
                  </a:outerShdw>
                </a:effectLst>
              </a:rPr>
              <a:t> = 0</a:t>
            </a:r>
          </a:p>
          <a:p>
            <a:pPr marL="0" lvl="4" algn="just"/>
            <a:r>
              <a:rPr lang="en-IN" sz="2800" b="1" dirty="0" smtClean="0">
                <a:solidFill>
                  <a:schemeClr val="bg1"/>
                </a:solidFill>
                <a:effectLst>
                  <a:outerShdw blurRad="38100" dist="38100" dir="2700000" algn="tl">
                    <a:srgbClr val="000000">
                      <a:alpha val="43137"/>
                    </a:srgbClr>
                  </a:outerShdw>
                </a:effectLst>
              </a:rPr>
              <a:t>       for x in items:</a:t>
            </a:r>
          </a:p>
          <a:p>
            <a:pPr marL="0" lvl="4" algn="just"/>
            <a:r>
              <a:rPr lang="en-IN" sz="2800" b="1" dirty="0" smtClean="0">
                <a:solidFill>
                  <a:schemeClr val="bg1"/>
                </a:solidFill>
                <a:effectLst>
                  <a:outerShdw blurRad="38100" dist="38100" dir="2700000" algn="tl">
                    <a:srgbClr val="000000">
                      <a:alpha val="43137"/>
                    </a:srgbClr>
                  </a:outerShdw>
                </a:effectLst>
              </a:rPr>
              <a:t>             </a:t>
            </a:r>
            <a:r>
              <a:rPr lang="en-IN" sz="2800" b="1" dirty="0" err="1" smtClean="0">
                <a:solidFill>
                  <a:schemeClr val="bg1"/>
                </a:solidFill>
                <a:effectLst>
                  <a:outerShdw blurRad="38100" dist="38100" dir="2700000" algn="tl">
                    <a:srgbClr val="000000">
                      <a:alpha val="43137"/>
                    </a:srgbClr>
                  </a:outerShdw>
                </a:effectLst>
              </a:rPr>
              <a:t>sum_numbers</a:t>
            </a:r>
            <a:r>
              <a:rPr lang="en-IN" sz="2800" b="1" dirty="0" smtClean="0">
                <a:solidFill>
                  <a:schemeClr val="bg1"/>
                </a:solidFill>
                <a:effectLst>
                  <a:outerShdw blurRad="38100" dist="38100" dir="2700000" algn="tl">
                    <a:srgbClr val="000000">
                      <a:alpha val="43137"/>
                    </a:srgbClr>
                  </a:outerShdw>
                </a:effectLst>
              </a:rPr>
              <a:t> += x</a:t>
            </a:r>
          </a:p>
          <a:p>
            <a:pPr marL="0" lvl="4" algn="just"/>
            <a:r>
              <a:rPr lang="en-IN" sz="2800" b="1" dirty="0" smtClean="0">
                <a:solidFill>
                  <a:schemeClr val="bg1"/>
                </a:solidFill>
                <a:effectLst>
                  <a:outerShdw blurRad="38100" dist="38100" dir="2700000" algn="tl">
                    <a:srgbClr val="000000">
                      <a:alpha val="43137"/>
                    </a:srgbClr>
                  </a:outerShdw>
                </a:effectLst>
              </a:rPr>
              <a:t>    return </a:t>
            </a:r>
            <a:r>
              <a:rPr lang="en-IN" sz="2800" b="1" dirty="0" err="1" smtClean="0">
                <a:solidFill>
                  <a:schemeClr val="bg1"/>
                </a:solidFill>
                <a:effectLst>
                  <a:outerShdw blurRad="38100" dist="38100" dir="2700000" algn="tl">
                    <a:srgbClr val="000000">
                      <a:alpha val="43137"/>
                    </a:srgbClr>
                  </a:outerShdw>
                </a:effectLst>
              </a:rPr>
              <a:t>sum_numbers</a:t>
            </a:r>
            <a:endParaRPr lang="en-IN" sz="2800" b="1" dirty="0" smtClean="0">
              <a:solidFill>
                <a:schemeClr val="bg1"/>
              </a:solidFill>
              <a:effectLst>
                <a:outerShdw blurRad="38100" dist="38100" dir="2700000" algn="tl">
                  <a:srgbClr val="000000">
                    <a:alpha val="43137"/>
                  </a:srgbClr>
                </a:outerShdw>
              </a:effectLst>
            </a:endParaRPr>
          </a:p>
          <a:p>
            <a:pPr marL="0" lvl="4" algn="just"/>
            <a:r>
              <a:rPr lang="en-IN" sz="2800" b="1" dirty="0" smtClean="0">
                <a:solidFill>
                  <a:schemeClr val="bg1"/>
                </a:solidFill>
                <a:effectLst>
                  <a:outerShdw blurRad="38100" dist="38100" dir="2700000" algn="tl">
                    <a:srgbClr val="000000">
                      <a:alpha val="43137"/>
                    </a:srgbClr>
                  </a:outerShdw>
                </a:effectLst>
              </a:rPr>
              <a:t>print(</a:t>
            </a:r>
            <a:r>
              <a:rPr lang="en-IN" sz="2800" b="1" dirty="0" err="1" smtClean="0">
                <a:solidFill>
                  <a:schemeClr val="bg1"/>
                </a:solidFill>
                <a:effectLst>
                  <a:outerShdw blurRad="38100" dist="38100" dir="2700000" algn="tl">
                    <a:srgbClr val="000000">
                      <a:alpha val="43137"/>
                    </a:srgbClr>
                  </a:outerShdw>
                </a:effectLst>
              </a:rPr>
              <a:t>sum_list</a:t>
            </a:r>
            <a:r>
              <a:rPr lang="en-IN" sz="2800" b="1" dirty="0" smtClean="0">
                <a:solidFill>
                  <a:schemeClr val="bg1"/>
                </a:solidFill>
                <a:effectLst>
                  <a:outerShdw blurRad="38100" dist="38100" dir="2700000" algn="tl">
                    <a:srgbClr val="000000">
                      <a:alpha val="43137"/>
                    </a:srgbClr>
                  </a:outerShdw>
                </a:effectLst>
              </a:rPr>
              <a:t>([1,2,-8]))</a:t>
            </a:r>
            <a:r>
              <a:rPr kumimoji="0" lang="en-US" sz="2800" b="1" i="0" u="none" strike="noStrike" cap="none" normalizeH="0" baseline="0" dirty="0" smtClean="0">
                <a:ln>
                  <a:noFill/>
                </a:ln>
                <a:solidFill>
                  <a:schemeClr val="bg1"/>
                </a:solidFill>
                <a:effectLst>
                  <a:outerShdw blurRad="38100" dist="38100" dir="2700000" algn="tl">
                    <a:srgbClr val="000000">
                      <a:alpha val="43137"/>
                    </a:srgbClr>
                  </a:outerShdw>
                </a:effectLst>
                <a:ea typeface="Calibri" pitchFamily="34" charset="0"/>
                <a:cs typeface="Arial" pitchFamily="34" charset="0"/>
              </a:rPr>
              <a:t>  </a:t>
            </a:r>
            <a:endParaRPr kumimoji="0" lang="en-US" sz="4000" b="1" i="0" u="none" strike="noStrike" cap="none" normalizeH="0" baseline="0" dirty="0" smtClean="0">
              <a:ln>
                <a:noFill/>
              </a:ln>
              <a:solidFill>
                <a:schemeClr val="bg1"/>
              </a:solidFill>
              <a:effectLst>
                <a:outerShdw blurRad="38100" dist="38100" dir="2700000" algn="tl">
                  <a:srgbClr val="000000">
                    <a:alpha val="43137"/>
                  </a:srgbClr>
                </a:outerShdw>
              </a:effectLst>
              <a:cs typeface="Arial" pitchFamily="34" charset="0"/>
            </a:endParaRPr>
          </a:p>
        </p:txBody>
      </p:sp>
    </p:spTree>
    <p:extLst>
      <p:ext uri="{BB962C8B-B14F-4D97-AF65-F5344CB8AC3E}">
        <p14:creationId xmlns="" xmlns:p14="http://schemas.microsoft.com/office/powerpoint/2010/main" val="1101633878"/>
      </p:ext>
    </p:extLst>
  </p:cSld>
  <p:clrMapOvr>
    <a:masterClrMapping/>
  </p:clrMapOvr>
  <p:transition/>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4" name="Rectangle 3"/>
          <p:cNvSpPr/>
          <p:nvPr/>
        </p:nvSpPr>
        <p:spPr>
          <a:xfrm>
            <a:off x="2428860" y="285728"/>
            <a:ext cx="5715040" cy="785818"/>
          </a:xfrm>
          <a:prstGeom prst="rect">
            <a:avLst/>
          </a:prstGeom>
        </p:spPr>
        <p:style>
          <a:lnRef idx="0">
            <a:schemeClr val="accent5"/>
          </a:lnRef>
          <a:fillRef idx="3">
            <a:schemeClr val="accent5"/>
          </a:fillRef>
          <a:effectRef idx="3">
            <a:schemeClr val="accent5"/>
          </a:effectRef>
          <a:fontRef idx="minor">
            <a:schemeClr val="lt1"/>
          </a:fontRef>
        </p:style>
        <p:txBody>
          <a:bodyPr rtlCol="0" anchor="ctr"/>
          <a:lstStyle/>
          <a:p>
            <a:pPr algn="ctr"/>
            <a:r>
              <a:rPr lang="en-IN" sz="3200" b="1" dirty="0" smtClean="0">
                <a:solidFill>
                  <a:srgbClr val="FFFF00"/>
                </a:solidFill>
                <a:effectLst>
                  <a:outerShdw blurRad="38100" dist="38100" dir="2700000" algn="tl">
                    <a:srgbClr val="000000">
                      <a:alpha val="43137"/>
                    </a:srgbClr>
                  </a:outerShdw>
                </a:effectLst>
              </a:rPr>
              <a:t>PROGRAMS ON LISTS</a:t>
            </a:r>
          </a:p>
        </p:txBody>
      </p:sp>
      <p:sp>
        <p:nvSpPr>
          <p:cNvPr id="3" name="Rectangle 2"/>
          <p:cNvSpPr/>
          <p:nvPr/>
        </p:nvSpPr>
        <p:spPr>
          <a:xfrm>
            <a:off x="357158" y="1214422"/>
            <a:ext cx="7429552" cy="500066"/>
          </a:xfrm>
          <a:prstGeom prst="rect">
            <a:avLst/>
          </a:prstGeom>
        </p:spPr>
        <p:style>
          <a:lnRef idx="0">
            <a:schemeClr val="accent4"/>
          </a:lnRef>
          <a:fillRef idx="3">
            <a:schemeClr val="accent4"/>
          </a:fillRef>
          <a:effectRef idx="3">
            <a:schemeClr val="accent4"/>
          </a:effectRef>
          <a:fontRef idx="minor">
            <a:schemeClr val="lt1"/>
          </a:fontRef>
        </p:style>
        <p:txBody>
          <a:bodyPr rtlCol="0" anchor="ctr"/>
          <a:lstStyle/>
          <a:p>
            <a:pPr algn="ctr"/>
            <a:r>
              <a:rPr lang="en-IN" sz="3200" b="1" dirty="0" smtClean="0">
                <a:solidFill>
                  <a:srgbClr val="FFFF00"/>
                </a:solidFill>
                <a:effectLst>
                  <a:outerShdw blurRad="38100" dist="38100" dir="2700000" algn="tl">
                    <a:srgbClr val="000000">
                      <a:alpha val="43137"/>
                    </a:srgbClr>
                  </a:outerShdw>
                </a:effectLst>
              </a:rPr>
              <a:t>BELLOW AVERAGE PROGRAMS ON LISTS</a:t>
            </a:r>
          </a:p>
        </p:txBody>
      </p:sp>
      <p:sp>
        <p:nvSpPr>
          <p:cNvPr id="91137" name="Rectangle 1"/>
          <p:cNvSpPr>
            <a:spLocks noChangeArrowheads="1"/>
          </p:cNvSpPr>
          <p:nvPr/>
        </p:nvSpPr>
        <p:spPr bwMode="auto">
          <a:xfrm>
            <a:off x="1214414" y="2143116"/>
            <a:ext cx="7429552" cy="440120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r>
              <a:rPr lang="en-IN" sz="2800" b="1" dirty="0" smtClean="0">
                <a:solidFill>
                  <a:srgbClr val="FFFF00"/>
                </a:solidFill>
                <a:effectLst>
                  <a:outerShdw blurRad="38100" dist="38100" dir="2700000" algn="tl">
                    <a:srgbClr val="000000">
                      <a:alpha val="43137"/>
                    </a:srgbClr>
                  </a:outerShdw>
                </a:effectLst>
              </a:rPr>
              <a:t>2. Write a Python program to get the largest number from a list.  </a:t>
            </a:r>
          </a:p>
          <a:p>
            <a:r>
              <a:rPr lang="en-IN" sz="2800" b="1" dirty="0" smtClean="0">
                <a:solidFill>
                  <a:schemeClr val="bg1"/>
                </a:solidFill>
                <a:effectLst>
                  <a:outerShdw blurRad="38100" dist="38100" dir="2700000" algn="tl">
                    <a:srgbClr val="000000">
                      <a:alpha val="43137"/>
                    </a:srgbClr>
                  </a:outerShdw>
                </a:effectLst>
              </a:rPr>
              <a:t> </a:t>
            </a:r>
          </a:p>
          <a:p>
            <a:r>
              <a:rPr lang="en-IN" sz="2800" b="1" dirty="0" smtClean="0">
                <a:solidFill>
                  <a:schemeClr val="bg1"/>
                </a:solidFill>
                <a:effectLst>
                  <a:outerShdw blurRad="38100" dist="38100" dir="2700000" algn="tl">
                    <a:srgbClr val="000000">
                      <a:alpha val="43137"/>
                    </a:srgbClr>
                  </a:outerShdw>
                </a:effectLst>
              </a:rPr>
              <a:t>def </a:t>
            </a:r>
            <a:r>
              <a:rPr lang="en-IN" sz="2800" b="1" dirty="0" err="1" smtClean="0">
                <a:solidFill>
                  <a:schemeClr val="bg1"/>
                </a:solidFill>
                <a:effectLst>
                  <a:outerShdw blurRad="38100" dist="38100" dir="2700000" algn="tl">
                    <a:srgbClr val="000000">
                      <a:alpha val="43137"/>
                    </a:srgbClr>
                  </a:outerShdw>
                </a:effectLst>
              </a:rPr>
              <a:t>max_num_in_list</a:t>
            </a:r>
            <a:r>
              <a:rPr lang="en-IN" sz="2800" b="1" dirty="0" smtClean="0">
                <a:solidFill>
                  <a:schemeClr val="bg1"/>
                </a:solidFill>
                <a:effectLst>
                  <a:outerShdw blurRad="38100" dist="38100" dir="2700000" algn="tl">
                    <a:srgbClr val="000000">
                      <a:alpha val="43137"/>
                    </a:srgbClr>
                  </a:outerShdw>
                </a:effectLst>
              </a:rPr>
              <a:t>( list ):</a:t>
            </a:r>
          </a:p>
          <a:p>
            <a:r>
              <a:rPr lang="en-IN" sz="2800" b="1" dirty="0" smtClean="0">
                <a:solidFill>
                  <a:schemeClr val="bg1"/>
                </a:solidFill>
                <a:effectLst>
                  <a:outerShdw blurRad="38100" dist="38100" dir="2700000" algn="tl">
                    <a:srgbClr val="000000">
                      <a:alpha val="43137"/>
                    </a:srgbClr>
                  </a:outerShdw>
                </a:effectLst>
              </a:rPr>
              <a:t>    max = list[ 0 ]</a:t>
            </a:r>
          </a:p>
          <a:p>
            <a:r>
              <a:rPr lang="en-IN" sz="2800" b="1" dirty="0" smtClean="0">
                <a:solidFill>
                  <a:schemeClr val="bg1"/>
                </a:solidFill>
                <a:effectLst>
                  <a:outerShdw blurRad="38100" dist="38100" dir="2700000" algn="tl">
                    <a:srgbClr val="000000">
                      <a:alpha val="43137"/>
                    </a:srgbClr>
                  </a:outerShdw>
                </a:effectLst>
              </a:rPr>
              <a:t>    for a in list:</a:t>
            </a:r>
          </a:p>
          <a:p>
            <a:r>
              <a:rPr lang="en-IN" sz="2800" b="1" dirty="0" smtClean="0">
                <a:solidFill>
                  <a:schemeClr val="bg1"/>
                </a:solidFill>
                <a:effectLst>
                  <a:outerShdw blurRad="38100" dist="38100" dir="2700000" algn="tl">
                    <a:srgbClr val="000000">
                      <a:alpha val="43137"/>
                    </a:srgbClr>
                  </a:outerShdw>
                </a:effectLst>
              </a:rPr>
              <a:t>        if a &gt; max:</a:t>
            </a:r>
          </a:p>
          <a:p>
            <a:r>
              <a:rPr lang="en-IN" sz="2800" b="1" dirty="0" smtClean="0">
                <a:solidFill>
                  <a:schemeClr val="bg1"/>
                </a:solidFill>
                <a:effectLst>
                  <a:outerShdw blurRad="38100" dist="38100" dir="2700000" algn="tl">
                    <a:srgbClr val="000000">
                      <a:alpha val="43137"/>
                    </a:srgbClr>
                  </a:outerShdw>
                </a:effectLst>
              </a:rPr>
              <a:t>            max = a</a:t>
            </a:r>
          </a:p>
          <a:p>
            <a:r>
              <a:rPr lang="en-IN" sz="2800" b="1" dirty="0" smtClean="0">
                <a:solidFill>
                  <a:schemeClr val="bg1"/>
                </a:solidFill>
                <a:effectLst>
                  <a:outerShdw blurRad="38100" dist="38100" dir="2700000" algn="tl">
                    <a:srgbClr val="000000">
                      <a:alpha val="43137"/>
                    </a:srgbClr>
                  </a:outerShdw>
                </a:effectLst>
              </a:rPr>
              <a:t>    return max</a:t>
            </a:r>
          </a:p>
          <a:p>
            <a:r>
              <a:rPr lang="en-IN" sz="2800" b="1" dirty="0" smtClean="0">
                <a:solidFill>
                  <a:schemeClr val="bg1"/>
                </a:solidFill>
                <a:effectLst>
                  <a:outerShdw blurRad="38100" dist="38100" dir="2700000" algn="tl">
                    <a:srgbClr val="000000">
                      <a:alpha val="43137"/>
                    </a:srgbClr>
                  </a:outerShdw>
                </a:effectLst>
              </a:rPr>
              <a:t>print(</a:t>
            </a:r>
            <a:r>
              <a:rPr lang="en-IN" sz="2800" b="1" dirty="0" err="1" smtClean="0">
                <a:solidFill>
                  <a:schemeClr val="bg1"/>
                </a:solidFill>
                <a:effectLst>
                  <a:outerShdw blurRad="38100" dist="38100" dir="2700000" algn="tl">
                    <a:srgbClr val="000000">
                      <a:alpha val="43137"/>
                    </a:srgbClr>
                  </a:outerShdw>
                </a:effectLst>
              </a:rPr>
              <a:t>max_num_in_list</a:t>
            </a:r>
            <a:r>
              <a:rPr lang="en-IN" sz="2800" b="1" dirty="0" smtClean="0">
                <a:solidFill>
                  <a:schemeClr val="bg1"/>
                </a:solidFill>
                <a:effectLst>
                  <a:outerShdw blurRad="38100" dist="38100" dir="2700000" algn="tl">
                    <a:srgbClr val="000000">
                      <a:alpha val="43137"/>
                    </a:srgbClr>
                  </a:outerShdw>
                </a:effectLst>
              </a:rPr>
              <a:t>([1, 2, -8, 0]))</a:t>
            </a:r>
            <a:endParaRPr kumimoji="0" lang="en-US" sz="2800" b="1" i="0" u="none" strike="noStrike" cap="none" normalizeH="0" baseline="0" dirty="0" smtClean="0">
              <a:ln>
                <a:noFill/>
              </a:ln>
              <a:solidFill>
                <a:schemeClr val="bg1"/>
              </a:solidFill>
              <a:effectLst>
                <a:outerShdw blurRad="38100" dist="38100" dir="2700000" algn="tl">
                  <a:srgbClr val="000000">
                    <a:alpha val="43137"/>
                  </a:srgbClr>
                </a:outerShdw>
              </a:effectLst>
              <a:cs typeface="Arial" pitchFamily="34" charset="0"/>
            </a:endParaRPr>
          </a:p>
        </p:txBody>
      </p:sp>
    </p:spTree>
    <p:extLst>
      <p:ext uri="{BB962C8B-B14F-4D97-AF65-F5344CB8AC3E}">
        <p14:creationId xmlns="" xmlns:p14="http://schemas.microsoft.com/office/powerpoint/2010/main" val="1101633878"/>
      </p:ext>
    </p:extLst>
  </p:cSld>
  <p:clrMapOvr>
    <a:masterClrMapping/>
  </p:clrMapOvr>
  <p:transition/>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4" name="Rectangle 3"/>
          <p:cNvSpPr/>
          <p:nvPr/>
        </p:nvSpPr>
        <p:spPr>
          <a:xfrm>
            <a:off x="2428860" y="285728"/>
            <a:ext cx="5715040" cy="785818"/>
          </a:xfrm>
          <a:prstGeom prst="rect">
            <a:avLst/>
          </a:prstGeom>
        </p:spPr>
        <p:style>
          <a:lnRef idx="0">
            <a:schemeClr val="accent5"/>
          </a:lnRef>
          <a:fillRef idx="3">
            <a:schemeClr val="accent5"/>
          </a:fillRef>
          <a:effectRef idx="3">
            <a:schemeClr val="accent5"/>
          </a:effectRef>
          <a:fontRef idx="minor">
            <a:schemeClr val="lt1"/>
          </a:fontRef>
        </p:style>
        <p:txBody>
          <a:bodyPr rtlCol="0" anchor="ctr"/>
          <a:lstStyle/>
          <a:p>
            <a:pPr algn="ctr"/>
            <a:r>
              <a:rPr lang="en-IN" sz="3200" b="1" dirty="0" smtClean="0">
                <a:solidFill>
                  <a:srgbClr val="FFFF00"/>
                </a:solidFill>
                <a:effectLst>
                  <a:outerShdw blurRad="38100" dist="38100" dir="2700000" algn="tl">
                    <a:srgbClr val="000000">
                      <a:alpha val="43137"/>
                    </a:srgbClr>
                  </a:outerShdw>
                </a:effectLst>
              </a:rPr>
              <a:t>PROGRAMS ON LISTS</a:t>
            </a:r>
          </a:p>
        </p:txBody>
      </p:sp>
      <p:sp>
        <p:nvSpPr>
          <p:cNvPr id="3" name="Rectangle 2"/>
          <p:cNvSpPr/>
          <p:nvPr/>
        </p:nvSpPr>
        <p:spPr>
          <a:xfrm>
            <a:off x="357158" y="1214422"/>
            <a:ext cx="7429552" cy="500066"/>
          </a:xfrm>
          <a:prstGeom prst="rect">
            <a:avLst/>
          </a:prstGeom>
        </p:spPr>
        <p:style>
          <a:lnRef idx="0">
            <a:schemeClr val="accent4"/>
          </a:lnRef>
          <a:fillRef idx="3">
            <a:schemeClr val="accent4"/>
          </a:fillRef>
          <a:effectRef idx="3">
            <a:schemeClr val="accent4"/>
          </a:effectRef>
          <a:fontRef idx="minor">
            <a:schemeClr val="lt1"/>
          </a:fontRef>
        </p:style>
        <p:txBody>
          <a:bodyPr rtlCol="0" anchor="ctr"/>
          <a:lstStyle/>
          <a:p>
            <a:pPr algn="ctr"/>
            <a:r>
              <a:rPr lang="en-IN" sz="3200" b="1" dirty="0" smtClean="0">
                <a:solidFill>
                  <a:srgbClr val="FFFF00"/>
                </a:solidFill>
                <a:effectLst>
                  <a:outerShdw blurRad="38100" dist="38100" dir="2700000" algn="tl">
                    <a:srgbClr val="000000">
                      <a:alpha val="43137"/>
                    </a:srgbClr>
                  </a:outerShdw>
                </a:effectLst>
              </a:rPr>
              <a:t>BELLOW AVERAGE PROGRAMS ON LISTS</a:t>
            </a:r>
          </a:p>
        </p:txBody>
      </p:sp>
      <p:sp>
        <p:nvSpPr>
          <p:cNvPr id="91137" name="Rectangle 1"/>
          <p:cNvSpPr>
            <a:spLocks noChangeArrowheads="1"/>
          </p:cNvSpPr>
          <p:nvPr/>
        </p:nvSpPr>
        <p:spPr bwMode="auto">
          <a:xfrm>
            <a:off x="1214414" y="2143116"/>
            <a:ext cx="7429552" cy="353943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r>
              <a:rPr lang="en-IN" sz="2800" b="1" dirty="0" smtClean="0">
                <a:solidFill>
                  <a:srgbClr val="FFFF00"/>
                </a:solidFill>
              </a:rPr>
              <a:t>3. Write a Python program to check a list is empty or not.</a:t>
            </a:r>
          </a:p>
          <a:p>
            <a:endParaRPr lang="en-IN" sz="2800" b="1" dirty="0" smtClean="0">
              <a:solidFill>
                <a:srgbClr val="FFFF00"/>
              </a:solidFill>
            </a:endParaRPr>
          </a:p>
          <a:p>
            <a:r>
              <a:rPr lang="en-IN" sz="2800" b="1" dirty="0" smtClean="0">
                <a:solidFill>
                  <a:srgbClr val="FFFF00"/>
                </a:solidFill>
              </a:rPr>
              <a:t>  </a:t>
            </a:r>
            <a:r>
              <a:rPr lang="en-IN" sz="2800" dirty="0" smtClean="0">
                <a:solidFill>
                  <a:schemeClr val="bg1"/>
                </a:solidFill>
              </a:rPr>
              <a:t> </a:t>
            </a:r>
            <a:r>
              <a:rPr lang="en-IN" sz="2800" b="1" dirty="0" smtClean="0">
                <a:solidFill>
                  <a:schemeClr val="bg1"/>
                </a:solidFill>
                <a:effectLst>
                  <a:outerShdw blurRad="38100" dist="38100" dir="2700000" algn="tl">
                    <a:srgbClr val="000000">
                      <a:alpha val="43137"/>
                    </a:srgbClr>
                  </a:outerShdw>
                </a:effectLst>
              </a:rPr>
              <a:t>def </a:t>
            </a:r>
            <a:r>
              <a:rPr lang="en-IN" sz="2800" b="1" dirty="0" err="1" smtClean="0">
                <a:solidFill>
                  <a:schemeClr val="bg1"/>
                </a:solidFill>
                <a:effectLst>
                  <a:outerShdw blurRad="38100" dist="38100" dir="2700000" algn="tl">
                    <a:srgbClr val="000000">
                      <a:alpha val="43137"/>
                    </a:srgbClr>
                  </a:outerShdw>
                </a:effectLst>
              </a:rPr>
              <a:t>check_list</a:t>
            </a:r>
            <a:r>
              <a:rPr lang="en-IN" sz="2800" b="1" dirty="0" smtClean="0">
                <a:solidFill>
                  <a:schemeClr val="bg1"/>
                </a:solidFill>
                <a:effectLst>
                  <a:outerShdw blurRad="38100" dist="38100" dir="2700000" algn="tl">
                    <a:srgbClr val="000000">
                      <a:alpha val="43137"/>
                    </a:srgbClr>
                  </a:outerShdw>
                </a:effectLst>
              </a:rPr>
              <a:t>():</a:t>
            </a:r>
          </a:p>
          <a:p>
            <a:r>
              <a:rPr lang="en-IN" sz="2800" b="1" dirty="0" smtClean="0">
                <a:solidFill>
                  <a:schemeClr val="bg1"/>
                </a:solidFill>
                <a:effectLst>
                  <a:outerShdw blurRad="38100" dist="38100" dir="2700000" algn="tl">
                    <a:srgbClr val="000000">
                      <a:alpha val="43137"/>
                    </a:srgbClr>
                  </a:outerShdw>
                </a:effectLst>
              </a:rPr>
              <a:t>      l = []</a:t>
            </a:r>
          </a:p>
          <a:p>
            <a:r>
              <a:rPr lang="en-IN" sz="2800" b="1" dirty="0" smtClean="0">
                <a:solidFill>
                  <a:schemeClr val="bg1"/>
                </a:solidFill>
                <a:effectLst>
                  <a:outerShdw blurRad="38100" dist="38100" dir="2700000" algn="tl">
                    <a:srgbClr val="000000">
                      <a:alpha val="43137"/>
                    </a:srgbClr>
                  </a:outerShdw>
                </a:effectLst>
              </a:rPr>
              <a:t>         if not l:</a:t>
            </a:r>
          </a:p>
          <a:p>
            <a:r>
              <a:rPr lang="en-IN" sz="2800" b="1" dirty="0" smtClean="0">
                <a:solidFill>
                  <a:schemeClr val="bg1"/>
                </a:solidFill>
                <a:effectLst>
                  <a:outerShdw blurRad="38100" dist="38100" dir="2700000" algn="tl">
                    <a:srgbClr val="000000">
                      <a:alpha val="43137"/>
                    </a:srgbClr>
                  </a:outerShdw>
                </a:effectLst>
              </a:rPr>
              <a:t>            print("List is empty")</a:t>
            </a:r>
          </a:p>
          <a:p>
            <a:r>
              <a:rPr lang="en-IN" sz="2800" dirty="0" smtClean="0"/>
              <a:t>  </a:t>
            </a:r>
            <a:endParaRPr lang="en-IN" sz="2800" dirty="0"/>
          </a:p>
        </p:txBody>
      </p:sp>
    </p:spTree>
    <p:extLst>
      <p:ext uri="{BB962C8B-B14F-4D97-AF65-F5344CB8AC3E}">
        <p14:creationId xmlns="" xmlns:p14="http://schemas.microsoft.com/office/powerpoint/2010/main" val="1101633878"/>
      </p:ext>
    </p:extLst>
  </p:cSld>
  <p:clrMapOvr>
    <a:masterClrMapping/>
  </p:clrMapOvr>
  <p:transition/>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4" name="Rectangle 3"/>
          <p:cNvSpPr/>
          <p:nvPr/>
        </p:nvSpPr>
        <p:spPr>
          <a:xfrm>
            <a:off x="2428860" y="285728"/>
            <a:ext cx="5715040" cy="785818"/>
          </a:xfrm>
          <a:prstGeom prst="rect">
            <a:avLst/>
          </a:prstGeom>
        </p:spPr>
        <p:style>
          <a:lnRef idx="0">
            <a:schemeClr val="accent5"/>
          </a:lnRef>
          <a:fillRef idx="3">
            <a:schemeClr val="accent5"/>
          </a:fillRef>
          <a:effectRef idx="3">
            <a:schemeClr val="accent5"/>
          </a:effectRef>
          <a:fontRef idx="minor">
            <a:schemeClr val="lt1"/>
          </a:fontRef>
        </p:style>
        <p:txBody>
          <a:bodyPr rtlCol="0" anchor="ctr"/>
          <a:lstStyle/>
          <a:p>
            <a:pPr algn="ctr"/>
            <a:r>
              <a:rPr lang="en-IN" sz="3200" b="1" dirty="0" smtClean="0">
                <a:solidFill>
                  <a:srgbClr val="FFFF00"/>
                </a:solidFill>
                <a:effectLst>
                  <a:outerShdw blurRad="38100" dist="38100" dir="2700000" algn="tl">
                    <a:srgbClr val="000000">
                      <a:alpha val="43137"/>
                    </a:srgbClr>
                  </a:outerShdw>
                </a:effectLst>
              </a:rPr>
              <a:t>PROGRAMS ON LISTS</a:t>
            </a:r>
          </a:p>
        </p:txBody>
      </p:sp>
      <p:sp>
        <p:nvSpPr>
          <p:cNvPr id="3" name="Rectangle 2"/>
          <p:cNvSpPr/>
          <p:nvPr/>
        </p:nvSpPr>
        <p:spPr>
          <a:xfrm>
            <a:off x="357158" y="1214422"/>
            <a:ext cx="7429552" cy="500066"/>
          </a:xfrm>
          <a:prstGeom prst="rect">
            <a:avLst/>
          </a:prstGeom>
        </p:spPr>
        <p:style>
          <a:lnRef idx="0">
            <a:schemeClr val="accent4"/>
          </a:lnRef>
          <a:fillRef idx="3">
            <a:schemeClr val="accent4"/>
          </a:fillRef>
          <a:effectRef idx="3">
            <a:schemeClr val="accent4"/>
          </a:effectRef>
          <a:fontRef idx="minor">
            <a:schemeClr val="lt1"/>
          </a:fontRef>
        </p:style>
        <p:txBody>
          <a:bodyPr rtlCol="0" anchor="ctr"/>
          <a:lstStyle/>
          <a:p>
            <a:pPr algn="ctr"/>
            <a:r>
              <a:rPr lang="en-IN" sz="3200" b="1" dirty="0" smtClean="0">
                <a:solidFill>
                  <a:srgbClr val="FFFF00"/>
                </a:solidFill>
                <a:effectLst>
                  <a:outerShdw blurRad="38100" dist="38100" dir="2700000" algn="tl">
                    <a:srgbClr val="000000">
                      <a:alpha val="43137"/>
                    </a:srgbClr>
                  </a:outerShdw>
                </a:effectLst>
              </a:rPr>
              <a:t>BELLOW AVERAGE PROGRAMS ON LISTS</a:t>
            </a:r>
          </a:p>
        </p:txBody>
      </p:sp>
      <p:sp>
        <p:nvSpPr>
          <p:cNvPr id="91137" name="Rectangle 1"/>
          <p:cNvSpPr>
            <a:spLocks noChangeArrowheads="1"/>
          </p:cNvSpPr>
          <p:nvPr/>
        </p:nvSpPr>
        <p:spPr bwMode="auto">
          <a:xfrm>
            <a:off x="1428728" y="2143116"/>
            <a:ext cx="7215238" cy="3970318"/>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r>
              <a:rPr lang="en-IN" sz="2800" b="1" dirty="0" smtClean="0">
                <a:solidFill>
                  <a:srgbClr val="FFFF00"/>
                </a:solidFill>
                <a:effectLst>
                  <a:outerShdw blurRad="38100" dist="38100" dir="2700000" algn="tl">
                    <a:srgbClr val="000000">
                      <a:alpha val="43137"/>
                    </a:srgbClr>
                  </a:outerShdw>
                </a:effectLst>
              </a:rPr>
              <a:t>4. Write a Python program to clone or copy a list.  </a:t>
            </a:r>
          </a:p>
          <a:p>
            <a:endParaRPr lang="en-IN" sz="2800" b="1" dirty="0" smtClean="0">
              <a:solidFill>
                <a:schemeClr val="bg1"/>
              </a:solidFill>
              <a:effectLst>
                <a:outerShdw blurRad="38100" dist="38100" dir="2700000" algn="tl">
                  <a:srgbClr val="000000">
                    <a:alpha val="43137"/>
                  </a:srgbClr>
                </a:outerShdw>
              </a:effectLst>
            </a:endParaRPr>
          </a:p>
          <a:p>
            <a:r>
              <a:rPr lang="en-IN" sz="2800" b="1" dirty="0" smtClean="0">
                <a:solidFill>
                  <a:schemeClr val="bg1"/>
                </a:solidFill>
                <a:effectLst>
                  <a:outerShdw blurRad="38100" dist="38100" dir="2700000" algn="tl">
                    <a:srgbClr val="000000">
                      <a:alpha val="43137"/>
                    </a:srgbClr>
                  </a:outerShdw>
                </a:effectLst>
              </a:rPr>
              <a:t> def </a:t>
            </a:r>
            <a:r>
              <a:rPr lang="en-IN" sz="2800" b="1" dirty="0" err="1" smtClean="0">
                <a:solidFill>
                  <a:schemeClr val="bg1"/>
                </a:solidFill>
                <a:effectLst>
                  <a:outerShdw blurRad="38100" dist="38100" dir="2700000" algn="tl">
                    <a:srgbClr val="000000">
                      <a:alpha val="43137"/>
                    </a:srgbClr>
                  </a:outerShdw>
                </a:effectLst>
              </a:rPr>
              <a:t>clone_list</a:t>
            </a:r>
            <a:r>
              <a:rPr lang="en-IN" sz="2800" b="1" dirty="0" smtClean="0">
                <a:solidFill>
                  <a:schemeClr val="bg1"/>
                </a:solidFill>
                <a:effectLst>
                  <a:outerShdw blurRad="38100" dist="38100" dir="2700000" algn="tl">
                    <a:srgbClr val="000000">
                      <a:alpha val="43137"/>
                    </a:srgbClr>
                  </a:outerShdw>
                </a:effectLst>
              </a:rPr>
              <a:t>():</a:t>
            </a:r>
          </a:p>
          <a:p>
            <a:r>
              <a:rPr lang="en-IN" sz="2800" b="1" dirty="0" smtClean="0">
                <a:solidFill>
                  <a:schemeClr val="bg1"/>
                </a:solidFill>
                <a:effectLst>
                  <a:outerShdw blurRad="38100" dist="38100" dir="2700000" algn="tl">
                    <a:srgbClr val="000000">
                      <a:alpha val="43137"/>
                    </a:srgbClr>
                  </a:outerShdw>
                </a:effectLst>
              </a:rPr>
              <a:t>       </a:t>
            </a:r>
            <a:r>
              <a:rPr lang="en-IN" sz="2800" b="1" dirty="0" err="1" smtClean="0">
                <a:solidFill>
                  <a:schemeClr val="bg1"/>
                </a:solidFill>
                <a:effectLst>
                  <a:outerShdw blurRad="38100" dist="38100" dir="2700000" algn="tl">
                    <a:srgbClr val="000000">
                      <a:alpha val="43137"/>
                    </a:srgbClr>
                  </a:outerShdw>
                </a:effectLst>
              </a:rPr>
              <a:t>original_list</a:t>
            </a:r>
            <a:r>
              <a:rPr lang="en-IN" sz="2800" b="1" dirty="0" smtClean="0">
                <a:solidFill>
                  <a:schemeClr val="bg1"/>
                </a:solidFill>
                <a:effectLst>
                  <a:outerShdw blurRad="38100" dist="38100" dir="2700000" algn="tl">
                    <a:srgbClr val="000000">
                      <a:alpha val="43137"/>
                    </a:srgbClr>
                  </a:outerShdw>
                </a:effectLst>
              </a:rPr>
              <a:t> = [10, 22, 44, 23, 4]</a:t>
            </a:r>
          </a:p>
          <a:p>
            <a:r>
              <a:rPr lang="en-IN" sz="2800" b="1" dirty="0" smtClean="0">
                <a:solidFill>
                  <a:schemeClr val="bg1"/>
                </a:solidFill>
                <a:effectLst>
                  <a:outerShdw blurRad="38100" dist="38100" dir="2700000" algn="tl">
                    <a:srgbClr val="000000">
                      <a:alpha val="43137"/>
                    </a:srgbClr>
                  </a:outerShdw>
                </a:effectLst>
              </a:rPr>
              <a:t>       </a:t>
            </a:r>
            <a:r>
              <a:rPr lang="en-IN" sz="2800" b="1" dirty="0" err="1" smtClean="0">
                <a:solidFill>
                  <a:schemeClr val="bg1"/>
                </a:solidFill>
                <a:effectLst>
                  <a:outerShdw blurRad="38100" dist="38100" dir="2700000" algn="tl">
                    <a:srgbClr val="000000">
                      <a:alpha val="43137"/>
                    </a:srgbClr>
                  </a:outerShdw>
                </a:effectLst>
              </a:rPr>
              <a:t>new_list</a:t>
            </a:r>
            <a:r>
              <a:rPr lang="en-IN" sz="2800" b="1" dirty="0" smtClean="0">
                <a:solidFill>
                  <a:schemeClr val="bg1"/>
                </a:solidFill>
                <a:effectLst>
                  <a:outerShdw blurRad="38100" dist="38100" dir="2700000" algn="tl">
                    <a:srgbClr val="000000">
                      <a:alpha val="43137"/>
                    </a:srgbClr>
                  </a:outerShdw>
                </a:effectLst>
              </a:rPr>
              <a:t> = list(</a:t>
            </a:r>
            <a:r>
              <a:rPr lang="en-IN" sz="2800" b="1" dirty="0" err="1" smtClean="0">
                <a:solidFill>
                  <a:schemeClr val="bg1"/>
                </a:solidFill>
                <a:effectLst>
                  <a:outerShdw blurRad="38100" dist="38100" dir="2700000" algn="tl">
                    <a:srgbClr val="000000">
                      <a:alpha val="43137"/>
                    </a:srgbClr>
                  </a:outerShdw>
                </a:effectLst>
              </a:rPr>
              <a:t>original_list</a:t>
            </a:r>
            <a:r>
              <a:rPr lang="en-IN" sz="2800" b="1" dirty="0" smtClean="0">
                <a:solidFill>
                  <a:schemeClr val="bg1"/>
                </a:solidFill>
                <a:effectLst>
                  <a:outerShdw blurRad="38100" dist="38100" dir="2700000" algn="tl">
                    <a:srgbClr val="000000">
                      <a:alpha val="43137"/>
                    </a:srgbClr>
                  </a:outerShdw>
                </a:effectLst>
              </a:rPr>
              <a:t>)</a:t>
            </a:r>
          </a:p>
          <a:p>
            <a:r>
              <a:rPr lang="en-IN" sz="2800" b="1" dirty="0" smtClean="0">
                <a:solidFill>
                  <a:schemeClr val="bg1"/>
                </a:solidFill>
                <a:effectLst>
                  <a:outerShdw blurRad="38100" dist="38100" dir="2700000" algn="tl">
                    <a:srgbClr val="000000">
                      <a:alpha val="43137"/>
                    </a:srgbClr>
                  </a:outerShdw>
                </a:effectLst>
              </a:rPr>
              <a:t>        print(</a:t>
            </a:r>
            <a:r>
              <a:rPr lang="en-IN" sz="2800" b="1" dirty="0" err="1" smtClean="0">
                <a:solidFill>
                  <a:schemeClr val="bg1"/>
                </a:solidFill>
                <a:effectLst>
                  <a:outerShdw blurRad="38100" dist="38100" dir="2700000" algn="tl">
                    <a:srgbClr val="000000">
                      <a:alpha val="43137"/>
                    </a:srgbClr>
                  </a:outerShdw>
                </a:effectLst>
              </a:rPr>
              <a:t>original_list</a:t>
            </a:r>
            <a:r>
              <a:rPr lang="en-IN" sz="2800" b="1" dirty="0" smtClean="0">
                <a:solidFill>
                  <a:schemeClr val="bg1"/>
                </a:solidFill>
                <a:effectLst>
                  <a:outerShdw blurRad="38100" dist="38100" dir="2700000" algn="tl">
                    <a:srgbClr val="000000">
                      <a:alpha val="43137"/>
                    </a:srgbClr>
                  </a:outerShdw>
                </a:effectLst>
              </a:rPr>
              <a:t>)</a:t>
            </a:r>
          </a:p>
          <a:p>
            <a:r>
              <a:rPr lang="en-IN" sz="2800" b="1" dirty="0" smtClean="0">
                <a:solidFill>
                  <a:schemeClr val="bg1"/>
                </a:solidFill>
                <a:effectLst>
                  <a:outerShdw blurRad="38100" dist="38100" dir="2700000" algn="tl">
                    <a:srgbClr val="000000">
                      <a:alpha val="43137"/>
                    </a:srgbClr>
                  </a:outerShdw>
                </a:effectLst>
              </a:rPr>
              <a:t>        print(</a:t>
            </a:r>
            <a:r>
              <a:rPr lang="en-IN" sz="2800" b="1" dirty="0" err="1" smtClean="0">
                <a:solidFill>
                  <a:schemeClr val="bg1"/>
                </a:solidFill>
                <a:effectLst>
                  <a:outerShdw blurRad="38100" dist="38100" dir="2700000" algn="tl">
                    <a:srgbClr val="000000">
                      <a:alpha val="43137"/>
                    </a:srgbClr>
                  </a:outerShdw>
                </a:effectLst>
              </a:rPr>
              <a:t>new_list</a:t>
            </a:r>
            <a:r>
              <a:rPr lang="en-IN" sz="2800" b="1" dirty="0" smtClean="0">
                <a:solidFill>
                  <a:schemeClr val="bg1"/>
                </a:solidFill>
                <a:effectLst>
                  <a:outerShdw blurRad="38100" dist="38100" dir="2700000" algn="tl">
                    <a:srgbClr val="000000">
                      <a:alpha val="43137"/>
                    </a:srgbClr>
                  </a:outerShdw>
                </a:effectLst>
              </a:rPr>
              <a:t>)</a:t>
            </a:r>
          </a:p>
          <a:p>
            <a:endParaRPr lang="en-IN" sz="2800" b="1" dirty="0">
              <a:solidFill>
                <a:schemeClr val="bg1"/>
              </a:solidFill>
              <a:effectLst>
                <a:outerShdw blurRad="38100" dist="38100" dir="2700000" algn="tl">
                  <a:srgbClr val="000000">
                    <a:alpha val="43137"/>
                  </a:srgbClr>
                </a:outerShdw>
              </a:effectLst>
            </a:endParaRPr>
          </a:p>
        </p:txBody>
      </p:sp>
    </p:spTree>
    <p:extLst>
      <p:ext uri="{BB962C8B-B14F-4D97-AF65-F5344CB8AC3E}">
        <p14:creationId xmlns="" xmlns:p14="http://schemas.microsoft.com/office/powerpoint/2010/main" val="1101633878"/>
      </p:ext>
    </p:extLst>
  </p:cSld>
  <p:clrMapOvr>
    <a:masterClrMapping/>
  </p:clrMapOvr>
  <p:transition/>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4" name="Rectangle 3"/>
          <p:cNvSpPr/>
          <p:nvPr/>
        </p:nvSpPr>
        <p:spPr>
          <a:xfrm>
            <a:off x="2357422" y="2714620"/>
            <a:ext cx="5715040" cy="785818"/>
          </a:xfrm>
          <a:prstGeom prst="rect">
            <a:avLst/>
          </a:prstGeom>
        </p:spPr>
        <p:style>
          <a:lnRef idx="0">
            <a:schemeClr val="accent5"/>
          </a:lnRef>
          <a:fillRef idx="3">
            <a:schemeClr val="accent5"/>
          </a:fillRef>
          <a:effectRef idx="3">
            <a:schemeClr val="accent5"/>
          </a:effectRef>
          <a:fontRef idx="minor">
            <a:schemeClr val="lt1"/>
          </a:fontRef>
        </p:style>
        <p:txBody>
          <a:bodyPr rtlCol="0" anchor="ctr"/>
          <a:lstStyle/>
          <a:p>
            <a:pPr algn="ctr"/>
            <a:r>
              <a:rPr lang="en-IN" sz="3200" b="1" dirty="0" smtClean="0">
                <a:solidFill>
                  <a:srgbClr val="FFFF00"/>
                </a:solidFill>
                <a:effectLst>
                  <a:outerShdw blurRad="38100" dist="38100" dir="2700000" algn="tl">
                    <a:srgbClr val="000000">
                      <a:alpha val="43137"/>
                    </a:srgbClr>
                  </a:outerShdw>
                </a:effectLst>
              </a:rPr>
              <a:t>PROGRAMS ON LISTS</a:t>
            </a:r>
          </a:p>
        </p:txBody>
      </p:sp>
      <p:sp>
        <p:nvSpPr>
          <p:cNvPr id="3" name="Rectangle 2"/>
          <p:cNvSpPr/>
          <p:nvPr/>
        </p:nvSpPr>
        <p:spPr>
          <a:xfrm>
            <a:off x="2071670" y="3929066"/>
            <a:ext cx="6357982" cy="500066"/>
          </a:xfrm>
          <a:prstGeom prst="rect">
            <a:avLst/>
          </a:prstGeom>
        </p:spPr>
        <p:style>
          <a:lnRef idx="0">
            <a:schemeClr val="accent4"/>
          </a:lnRef>
          <a:fillRef idx="3">
            <a:schemeClr val="accent4"/>
          </a:fillRef>
          <a:effectRef idx="3">
            <a:schemeClr val="accent4"/>
          </a:effectRef>
          <a:fontRef idx="minor">
            <a:schemeClr val="lt1"/>
          </a:fontRef>
        </p:style>
        <p:txBody>
          <a:bodyPr rtlCol="0" anchor="ctr"/>
          <a:lstStyle/>
          <a:p>
            <a:pPr algn="ctr"/>
            <a:r>
              <a:rPr lang="en-IN" sz="3200" b="1" dirty="0" smtClean="0">
                <a:solidFill>
                  <a:srgbClr val="FFFF00"/>
                </a:solidFill>
                <a:effectLst>
                  <a:outerShdw blurRad="38100" dist="38100" dir="2700000" algn="tl">
                    <a:srgbClr val="000000">
                      <a:alpha val="43137"/>
                    </a:srgbClr>
                  </a:outerShdw>
                </a:effectLst>
              </a:rPr>
              <a:t>AVERAGE PROGRAMS ON LISTS</a:t>
            </a:r>
          </a:p>
        </p:txBody>
      </p:sp>
    </p:spTree>
    <p:extLst>
      <p:ext uri="{BB962C8B-B14F-4D97-AF65-F5344CB8AC3E}">
        <p14:creationId xmlns="" xmlns:p14="http://schemas.microsoft.com/office/powerpoint/2010/main" val="1101633878"/>
      </p:ext>
    </p:extLst>
  </p:cSld>
  <p:clrMapOvr>
    <a:masterClrMapping/>
  </p:clrMapOvr>
  <p:transition/>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3" name="Rectangle 2"/>
          <p:cNvSpPr/>
          <p:nvPr/>
        </p:nvSpPr>
        <p:spPr>
          <a:xfrm>
            <a:off x="357158" y="357166"/>
            <a:ext cx="6357982" cy="500066"/>
          </a:xfrm>
          <a:prstGeom prst="rect">
            <a:avLst/>
          </a:prstGeom>
        </p:spPr>
        <p:style>
          <a:lnRef idx="0">
            <a:schemeClr val="accent4"/>
          </a:lnRef>
          <a:fillRef idx="3">
            <a:schemeClr val="accent4"/>
          </a:fillRef>
          <a:effectRef idx="3">
            <a:schemeClr val="accent4"/>
          </a:effectRef>
          <a:fontRef idx="minor">
            <a:schemeClr val="lt1"/>
          </a:fontRef>
        </p:style>
        <p:txBody>
          <a:bodyPr rtlCol="0" anchor="ctr"/>
          <a:lstStyle/>
          <a:p>
            <a:pPr algn="ctr"/>
            <a:r>
              <a:rPr lang="en-IN" sz="3200" b="1" dirty="0" smtClean="0">
                <a:solidFill>
                  <a:srgbClr val="FFFF00"/>
                </a:solidFill>
                <a:effectLst>
                  <a:outerShdw blurRad="38100" dist="38100" dir="2700000" algn="tl">
                    <a:srgbClr val="000000">
                      <a:alpha val="43137"/>
                    </a:srgbClr>
                  </a:outerShdw>
                </a:effectLst>
              </a:rPr>
              <a:t> AVERAGE PROGRAMS ON LISTS</a:t>
            </a:r>
          </a:p>
        </p:txBody>
      </p:sp>
      <p:sp>
        <p:nvSpPr>
          <p:cNvPr id="91137" name="Rectangle 1"/>
          <p:cNvSpPr>
            <a:spLocks noChangeArrowheads="1"/>
          </p:cNvSpPr>
          <p:nvPr/>
        </p:nvSpPr>
        <p:spPr bwMode="auto">
          <a:xfrm>
            <a:off x="1142976" y="949844"/>
            <a:ext cx="7786742" cy="5693866"/>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algn="just"/>
            <a:r>
              <a:rPr lang="en-IN" sz="2800" b="1" dirty="0" smtClean="0">
                <a:solidFill>
                  <a:srgbClr val="FFFF00"/>
                </a:solidFill>
                <a:effectLst>
                  <a:outerShdw blurRad="38100" dist="38100" dir="2700000" algn="tl">
                    <a:srgbClr val="000000">
                      <a:alpha val="43137"/>
                    </a:srgbClr>
                  </a:outerShdw>
                </a:effectLst>
              </a:rPr>
              <a:t> 5. Write a Python function that takes two lists and returns True if they have at least one common member.  </a:t>
            </a:r>
          </a:p>
          <a:p>
            <a:r>
              <a:rPr lang="en-IN" sz="2800" b="1" dirty="0" smtClean="0">
                <a:solidFill>
                  <a:schemeClr val="bg1">
                    <a:lumMod val="95000"/>
                  </a:schemeClr>
                </a:solidFill>
                <a:effectLst>
                  <a:outerShdw blurRad="38100" dist="38100" dir="2700000" algn="tl">
                    <a:srgbClr val="000000">
                      <a:alpha val="43137"/>
                    </a:srgbClr>
                  </a:outerShdw>
                </a:effectLst>
              </a:rPr>
              <a:t> </a:t>
            </a:r>
          </a:p>
          <a:p>
            <a:r>
              <a:rPr lang="en-IN" sz="2800" b="1" dirty="0" smtClean="0">
                <a:solidFill>
                  <a:schemeClr val="bg1">
                    <a:lumMod val="95000"/>
                  </a:schemeClr>
                </a:solidFill>
                <a:effectLst>
                  <a:outerShdw blurRad="38100" dist="38100" dir="2700000" algn="tl">
                    <a:srgbClr val="000000">
                      <a:alpha val="43137"/>
                    </a:srgbClr>
                  </a:outerShdw>
                </a:effectLst>
              </a:rPr>
              <a:t>def </a:t>
            </a:r>
            <a:r>
              <a:rPr lang="en-IN" sz="2800" b="1" dirty="0" err="1" smtClean="0">
                <a:solidFill>
                  <a:schemeClr val="bg1">
                    <a:lumMod val="95000"/>
                  </a:schemeClr>
                </a:solidFill>
                <a:effectLst>
                  <a:outerShdw blurRad="38100" dist="38100" dir="2700000" algn="tl">
                    <a:srgbClr val="000000">
                      <a:alpha val="43137"/>
                    </a:srgbClr>
                  </a:outerShdw>
                </a:effectLst>
              </a:rPr>
              <a:t>common_data</a:t>
            </a:r>
            <a:r>
              <a:rPr lang="en-IN" sz="2800" b="1" dirty="0" smtClean="0">
                <a:solidFill>
                  <a:schemeClr val="bg1">
                    <a:lumMod val="95000"/>
                  </a:schemeClr>
                </a:solidFill>
                <a:effectLst>
                  <a:outerShdw blurRad="38100" dist="38100" dir="2700000" algn="tl">
                    <a:srgbClr val="000000">
                      <a:alpha val="43137"/>
                    </a:srgbClr>
                  </a:outerShdw>
                </a:effectLst>
              </a:rPr>
              <a:t>(list1, list2):</a:t>
            </a:r>
          </a:p>
          <a:p>
            <a:r>
              <a:rPr lang="en-IN" sz="2800" b="1" dirty="0" smtClean="0">
                <a:solidFill>
                  <a:schemeClr val="bg1">
                    <a:lumMod val="95000"/>
                  </a:schemeClr>
                </a:solidFill>
                <a:effectLst>
                  <a:outerShdw blurRad="38100" dist="38100" dir="2700000" algn="tl">
                    <a:srgbClr val="000000">
                      <a:alpha val="43137"/>
                    </a:srgbClr>
                  </a:outerShdw>
                </a:effectLst>
              </a:rPr>
              <a:t>     result = False</a:t>
            </a:r>
          </a:p>
          <a:p>
            <a:r>
              <a:rPr lang="en-IN" sz="2800" b="1" dirty="0" smtClean="0">
                <a:solidFill>
                  <a:schemeClr val="bg1">
                    <a:lumMod val="95000"/>
                  </a:schemeClr>
                </a:solidFill>
                <a:effectLst>
                  <a:outerShdw blurRad="38100" dist="38100" dir="2700000" algn="tl">
                    <a:srgbClr val="000000">
                      <a:alpha val="43137"/>
                    </a:srgbClr>
                  </a:outerShdw>
                </a:effectLst>
              </a:rPr>
              <a:t>     for x in list1:</a:t>
            </a:r>
          </a:p>
          <a:p>
            <a:r>
              <a:rPr lang="en-IN" sz="2800" b="1" dirty="0" smtClean="0">
                <a:solidFill>
                  <a:schemeClr val="bg1">
                    <a:lumMod val="95000"/>
                  </a:schemeClr>
                </a:solidFill>
                <a:effectLst>
                  <a:outerShdw blurRad="38100" dist="38100" dir="2700000" algn="tl">
                    <a:srgbClr val="000000">
                      <a:alpha val="43137"/>
                    </a:srgbClr>
                  </a:outerShdw>
                </a:effectLst>
              </a:rPr>
              <a:t>         for y in list2:</a:t>
            </a:r>
          </a:p>
          <a:p>
            <a:r>
              <a:rPr lang="en-IN" sz="2800" b="1" dirty="0" smtClean="0">
                <a:solidFill>
                  <a:schemeClr val="bg1">
                    <a:lumMod val="95000"/>
                  </a:schemeClr>
                </a:solidFill>
                <a:effectLst>
                  <a:outerShdw blurRad="38100" dist="38100" dir="2700000" algn="tl">
                    <a:srgbClr val="000000">
                      <a:alpha val="43137"/>
                    </a:srgbClr>
                  </a:outerShdw>
                </a:effectLst>
              </a:rPr>
              <a:t>             if x == y:</a:t>
            </a:r>
          </a:p>
          <a:p>
            <a:r>
              <a:rPr lang="en-IN" sz="2800" b="1" dirty="0" smtClean="0">
                <a:solidFill>
                  <a:schemeClr val="bg1">
                    <a:lumMod val="95000"/>
                  </a:schemeClr>
                </a:solidFill>
                <a:effectLst>
                  <a:outerShdw blurRad="38100" dist="38100" dir="2700000" algn="tl">
                    <a:srgbClr val="000000">
                      <a:alpha val="43137"/>
                    </a:srgbClr>
                  </a:outerShdw>
                </a:effectLst>
              </a:rPr>
              <a:t>                 result = True</a:t>
            </a:r>
          </a:p>
          <a:p>
            <a:r>
              <a:rPr lang="en-IN" sz="2800" b="1" dirty="0" smtClean="0">
                <a:solidFill>
                  <a:schemeClr val="bg1">
                    <a:lumMod val="95000"/>
                  </a:schemeClr>
                </a:solidFill>
                <a:effectLst>
                  <a:outerShdw blurRad="38100" dist="38100" dir="2700000" algn="tl">
                    <a:srgbClr val="000000">
                      <a:alpha val="43137"/>
                    </a:srgbClr>
                  </a:outerShdw>
                </a:effectLst>
              </a:rPr>
              <a:t>                 return result</a:t>
            </a:r>
          </a:p>
          <a:p>
            <a:r>
              <a:rPr lang="en-IN" sz="2800" b="1" dirty="0" smtClean="0">
                <a:solidFill>
                  <a:schemeClr val="bg1">
                    <a:lumMod val="95000"/>
                  </a:schemeClr>
                </a:solidFill>
                <a:effectLst>
                  <a:outerShdw blurRad="38100" dist="38100" dir="2700000" algn="tl">
                    <a:srgbClr val="000000">
                      <a:alpha val="43137"/>
                    </a:srgbClr>
                  </a:outerShdw>
                </a:effectLst>
              </a:rPr>
              <a:t>print(</a:t>
            </a:r>
            <a:r>
              <a:rPr lang="en-IN" sz="2800" b="1" dirty="0" err="1" smtClean="0">
                <a:solidFill>
                  <a:schemeClr val="bg1">
                    <a:lumMod val="95000"/>
                  </a:schemeClr>
                </a:solidFill>
                <a:effectLst>
                  <a:outerShdw blurRad="38100" dist="38100" dir="2700000" algn="tl">
                    <a:srgbClr val="000000">
                      <a:alpha val="43137"/>
                    </a:srgbClr>
                  </a:outerShdw>
                </a:effectLst>
              </a:rPr>
              <a:t>common_data</a:t>
            </a:r>
            <a:r>
              <a:rPr lang="en-IN" sz="2800" b="1" dirty="0" smtClean="0">
                <a:solidFill>
                  <a:schemeClr val="bg1">
                    <a:lumMod val="95000"/>
                  </a:schemeClr>
                </a:solidFill>
                <a:effectLst>
                  <a:outerShdw blurRad="38100" dist="38100" dir="2700000" algn="tl">
                    <a:srgbClr val="000000">
                      <a:alpha val="43137"/>
                    </a:srgbClr>
                  </a:outerShdw>
                </a:effectLst>
              </a:rPr>
              <a:t>([1,2,3,4,5], [5,6,7,8,9]))</a:t>
            </a:r>
          </a:p>
          <a:p>
            <a:r>
              <a:rPr lang="en-IN" sz="2800" b="1" dirty="0" smtClean="0">
                <a:solidFill>
                  <a:schemeClr val="bg1">
                    <a:lumMod val="95000"/>
                  </a:schemeClr>
                </a:solidFill>
                <a:effectLst>
                  <a:outerShdw blurRad="38100" dist="38100" dir="2700000" algn="tl">
                    <a:srgbClr val="000000">
                      <a:alpha val="43137"/>
                    </a:srgbClr>
                  </a:outerShdw>
                </a:effectLst>
              </a:rPr>
              <a:t>print(</a:t>
            </a:r>
            <a:r>
              <a:rPr lang="en-IN" sz="2800" b="1" dirty="0" err="1" smtClean="0">
                <a:solidFill>
                  <a:schemeClr val="bg1">
                    <a:lumMod val="95000"/>
                  </a:schemeClr>
                </a:solidFill>
                <a:effectLst>
                  <a:outerShdw blurRad="38100" dist="38100" dir="2700000" algn="tl">
                    <a:srgbClr val="000000">
                      <a:alpha val="43137"/>
                    </a:srgbClr>
                  </a:outerShdw>
                </a:effectLst>
              </a:rPr>
              <a:t>common_data</a:t>
            </a:r>
            <a:r>
              <a:rPr lang="en-IN" sz="2800" b="1" dirty="0" smtClean="0">
                <a:solidFill>
                  <a:schemeClr val="bg1">
                    <a:lumMod val="95000"/>
                  </a:schemeClr>
                </a:solidFill>
                <a:effectLst>
                  <a:outerShdw blurRad="38100" dist="38100" dir="2700000" algn="tl">
                    <a:srgbClr val="000000">
                      <a:alpha val="43137"/>
                    </a:srgbClr>
                  </a:outerShdw>
                </a:effectLst>
              </a:rPr>
              <a:t>([1,2,3,4,5], [6,7,8,9]))</a:t>
            </a:r>
            <a:endParaRPr lang="en-IN" sz="2800" b="1" dirty="0">
              <a:solidFill>
                <a:schemeClr val="bg1">
                  <a:lumMod val="95000"/>
                </a:schemeClr>
              </a:solidFill>
              <a:effectLst>
                <a:outerShdw blurRad="38100" dist="38100" dir="2700000" algn="tl">
                  <a:srgbClr val="000000">
                    <a:alpha val="43137"/>
                  </a:srgbClr>
                </a:outerShdw>
              </a:effectLst>
            </a:endParaRPr>
          </a:p>
        </p:txBody>
      </p:sp>
    </p:spTree>
    <p:extLst>
      <p:ext uri="{BB962C8B-B14F-4D97-AF65-F5344CB8AC3E}">
        <p14:creationId xmlns="" xmlns:p14="http://schemas.microsoft.com/office/powerpoint/2010/main" val="1101633878"/>
      </p:ext>
    </p:extLst>
  </p:cSld>
  <p:clrMapOvr>
    <a:masterClrMapping/>
  </p:clrMapOv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4" cstate="print">
            <a:lum/>
          </a:blip>
          <a:srcRect/>
          <a:stretch>
            <a:fillRect/>
          </a:stretch>
        </a:blipFill>
        <a:effectLst/>
      </p:bgPr>
    </p:bg>
    <p:spTree>
      <p:nvGrpSpPr>
        <p:cNvPr id="1" name=""/>
        <p:cNvGrpSpPr/>
        <p:nvPr/>
      </p:nvGrpSpPr>
      <p:grpSpPr>
        <a:xfrm>
          <a:off x="0" y="0"/>
          <a:ext cx="0" cy="0"/>
          <a:chOff x="0" y="0"/>
          <a:chExt cx="0" cy="0"/>
        </a:xfrm>
      </p:grpSpPr>
      <p:sp>
        <p:nvSpPr>
          <p:cNvPr id="5" name="Rectangle 4"/>
          <p:cNvSpPr/>
          <p:nvPr/>
        </p:nvSpPr>
        <p:spPr>
          <a:xfrm>
            <a:off x="1428728" y="1762205"/>
            <a:ext cx="7429552" cy="4524315"/>
          </a:xfrm>
          <a:prstGeom prst="rect">
            <a:avLst/>
          </a:prstGeom>
        </p:spPr>
        <p:txBody>
          <a:bodyPr wrap="square">
            <a:spAutoFit/>
          </a:bodyPr>
          <a:lstStyle/>
          <a:p>
            <a:pPr algn="just">
              <a:buNone/>
            </a:pPr>
            <a:r>
              <a:rPr lang="en-IN" sz="3200" b="1" dirty="0" smtClean="0">
                <a:solidFill>
                  <a:schemeClr val="bg1">
                    <a:lumMod val="95000"/>
                  </a:schemeClr>
                </a:solidFill>
                <a:effectLst>
                  <a:outerShdw blurRad="38100" dist="38100" dir="2700000" algn="tl">
                    <a:srgbClr val="000000">
                      <a:alpha val="43137"/>
                    </a:srgbClr>
                  </a:outerShdw>
                </a:effectLst>
              </a:rPr>
              <a:t>	We can also say that list data type is a container that holds a number of elements in a given order. For accessing an element of the list, indexing is used.</a:t>
            </a:r>
          </a:p>
          <a:p>
            <a:pPr algn="just">
              <a:buNone/>
            </a:pPr>
            <a:r>
              <a:rPr lang="en-IN" sz="3200" b="1" dirty="0" smtClean="0">
                <a:solidFill>
                  <a:schemeClr val="bg1">
                    <a:lumMod val="95000"/>
                  </a:schemeClr>
                </a:solidFill>
                <a:effectLst>
                  <a:outerShdw blurRad="38100" dist="38100" dir="2700000" algn="tl">
                    <a:srgbClr val="000000">
                      <a:alpha val="43137"/>
                    </a:srgbClr>
                  </a:outerShdw>
                </a:effectLst>
              </a:rPr>
              <a:t>Syntax is :</a:t>
            </a:r>
          </a:p>
          <a:p>
            <a:pPr algn="just">
              <a:buNone/>
            </a:pPr>
            <a:r>
              <a:rPr lang="en-IN" sz="3200" b="1" dirty="0" smtClean="0">
                <a:solidFill>
                  <a:srgbClr val="FFFF00"/>
                </a:solidFill>
                <a:effectLst>
                  <a:outerShdw blurRad="38100" dist="38100" dir="2700000" algn="tl">
                    <a:srgbClr val="000000">
                      <a:alpha val="43137"/>
                    </a:srgbClr>
                  </a:outerShdw>
                </a:effectLst>
              </a:rPr>
              <a:t>Variable name [index] </a:t>
            </a:r>
          </a:p>
          <a:p>
            <a:pPr algn="just">
              <a:buNone/>
            </a:pPr>
            <a:r>
              <a:rPr lang="en-IN" sz="3200" b="1" dirty="0" smtClean="0">
                <a:solidFill>
                  <a:srgbClr val="FFFF00"/>
                </a:solidFill>
                <a:effectLst>
                  <a:outerShdw blurRad="38100" dist="38100" dir="2700000" algn="tl">
                    <a:srgbClr val="000000">
                      <a:alpha val="43137"/>
                    </a:srgbClr>
                  </a:outerShdw>
                </a:effectLst>
              </a:rPr>
              <a:t>	</a:t>
            </a:r>
            <a:r>
              <a:rPr lang="en-IN" sz="3200" b="1" dirty="0" smtClean="0">
                <a:solidFill>
                  <a:schemeClr val="bg1"/>
                </a:solidFill>
                <a:effectLst>
                  <a:outerShdw blurRad="38100" dist="38100" dir="2700000" algn="tl">
                    <a:srgbClr val="000000">
                      <a:alpha val="43137"/>
                    </a:srgbClr>
                  </a:outerShdw>
                </a:effectLst>
              </a:rPr>
              <a:t>It will provide the value at „index+1‟ in the list. Index here, has to be an integer value which can be positive or negative. </a:t>
            </a:r>
          </a:p>
        </p:txBody>
      </p:sp>
      <p:sp>
        <p:nvSpPr>
          <p:cNvPr id="4" name="Rectangle 3"/>
          <p:cNvSpPr/>
          <p:nvPr/>
        </p:nvSpPr>
        <p:spPr>
          <a:xfrm>
            <a:off x="2714612" y="500042"/>
            <a:ext cx="4929222" cy="646331"/>
          </a:xfrm>
          <a:prstGeom prst="rect">
            <a:avLst/>
          </a:prstGeom>
        </p:spPr>
        <p:style>
          <a:lnRef idx="0">
            <a:schemeClr val="accent2"/>
          </a:lnRef>
          <a:fillRef idx="3">
            <a:schemeClr val="accent2"/>
          </a:fillRef>
          <a:effectRef idx="3">
            <a:schemeClr val="accent2"/>
          </a:effectRef>
          <a:fontRef idx="minor">
            <a:schemeClr val="lt1"/>
          </a:fontRef>
        </p:style>
        <p:txBody>
          <a:bodyPr wrap="square">
            <a:spAutoFit/>
          </a:bodyPr>
          <a:lstStyle/>
          <a:p>
            <a:pPr algn="ctr"/>
            <a:r>
              <a:rPr lang="en-IN" sz="3600" b="1" dirty="0" smtClean="0">
                <a:solidFill>
                  <a:srgbClr val="FFFF00"/>
                </a:solidFill>
                <a:effectLst>
                  <a:outerShdw blurRad="38100" dist="38100" dir="2700000" algn="tl">
                    <a:srgbClr val="000000">
                      <a:alpha val="43137"/>
                    </a:srgbClr>
                  </a:outerShdw>
                </a:effectLst>
              </a:rPr>
              <a:t>INTRODUCTION</a:t>
            </a:r>
            <a:endParaRPr lang="en-IN" sz="3600" b="1" dirty="0">
              <a:solidFill>
                <a:srgbClr val="FFFF00"/>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xmlns="" val="1101633878"/>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3" name="Rectangle 2"/>
          <p:cNvSpPr/>
          <p:nvPr/>
        </p:nvSpPr>
        <p:spPr>
          <a:xfrm>
            <a:off x="357158" y="357166"/>
            <a:ext cx="6357982" cy="500066"/>
          </a:xfrm>
          <a:prstGeom prst="rect">
            <a:avLst/>
          </a:prstGeom>
        </p:spPr>
        <p:style>
          <a:lnRef idx="0">
            <a:schemeClr val="accent4"/>
          </a:lnRef>
          <a:fillRef idx="3">
            <a:schemeClr val="accent4"/>
          </a:fillRef>
          <a:effectRef idx="3">
            <a:schemeClr val="accent4"/>
          </a:effectRef>
          <a:fontRef idx="minor">
            <a:schemeClr val="lt1"/>
          </a:fontRef>
        </p:style>
        <p:txBody>
          <a:bodyPr rtlCol="0" anchor="ctr"/>
          <a:lstStyle/>
          <a:p>
            <a:pPr algn="ctr"/>
            <a:r>
              <a:rPr lang="en-IN" sz="3200" b="1" dirty="0" smtClean="0">
                <a:solidFill>
                  <a:srgbClr val="FFFF00"/>
                </a:solidFill>
                <a:effectLst>
                  <a:outerShdw blurRad="38100" dist="38100" dir="2700000" algn="tl">
                    <a:srgbClr val="000000">
                      <a:alpha val="43137"/>
                    </a:srgbClr>
                  </a:outerShdw>
                </a:effectLst>
              </a:rPr>
              <a:t> AVERAGE PROGRAMS ON LISTS</a:t>
            </a:r>
          </a:p>
        </p:txBody>
      </p:sp>
      <p:sp>
        <p:nvSpPr>
          <p:cNvPr id="91137" name="Rectangle 1"/>
          <p:cNvSpPr>
            <a:spLocks noChangeArrowheads="1"/>
          </p:cNvSpPr>
          <p:nvPr/>
        </p:nvSpPr>
        <p:spPr bwMode="auto">
          <a:xfrm>
            <a:off x="1142976" y="949844"/>
            <a:ext cx="7786742" cy="5693866"/>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algn="just"/>
            <a:r>
              <a:rPr lang="en-IN" sz="2800" b="1" dirty="0" smtClean="0">
                <a:solidFill>
                  <a:srgbClr val="FFFF00"/>
                </a:solidFill>
                <a:effectLst>
                  <a:outerShdw blurRad="38100" dist="38100" dir="2700000" algn="tl">
                    <a:srgbClr val="000000">
                      <a:alpha val="43137"/>
                    </a:srgbClr>
                  </a:outerShdw>
                </a:effectLst>
              </a:rPr>
              <a:t> 5. Write a Python function that takes two lists and returns True if they have at least one common member.  </a:t>
            </a:r>
          </a:p>
          <a:p>
            <a:r>
              <a:rPr lang="en-IN" sz="2800" b="1" dirty="0" smtClean="0">
                <a:solidFill>
                  <a:schemeClr val="bg1">
                    <a:lumMod val="95000"/>
                  </a:schemeClr>
                </a:solidFill>
                <a:effectLst>
                  <a:outerShdw blurRad="38100" dist="38100" dir="2700000" algn="tl">
                    <a:srgbClr val="000000">
                      <a:alpha val="43137"/>
                    </a:srgbClr>
                  </a:outerShdw>
                </a:effectLst>
              </a:rPr>
              <a:t> </a:t>
            </a:r>
          </a:p>
          <a:p>
            <a:r>
              <a:rPr lang="en-IN" sz="2800" b="1" dirty="0" smtClean="0">
                <a:solidFill>
                  <a:schemeClr val="bg1">
                    <a:lumMod val="95000"/>
                  </a:schemeClr>
                </a:solidFill>
                <a:effectLst>
                  <a:outerShdw blurRad="38100" dist="38100" dir="2700000" algn="tl">
                    <a:srgbClr val="000000">
                      <a:alpha val="43137"/>
                    </a:srgbClr>
                  </a:outerShdw>
                </a:effectLst>
              </a:rPr>
              <a:t>def </a:t>
            </a:r>
            <a:r>
              <a:rPr lang="en-IN" sz="2800" b="1" dirty="0" err="1" smtClean="0">
                <a:solidFill>
                  <a:schemeClr val="bg1">
                    <a:lumMod val="95000"/>
                  </a:schemeClr>
                </a:solidFill>
                <a:effectLst>
                  <a:outerShdw blurRad="38100" dist="38100" dir="2700000" algn="tl">
                    <a:srgbClr val="000000">
                      <a:alpha val="43137"/>
                    </a:srgbClr>
                  </a:outerShdw>
                </a:effectLst>
              </a:rPr>
              <a:t>common_data</a:t>
            </a:r>
            <a:r>
              <a:rPr lang="en-IN" sz="2800" b="1" dirty="0" smtClean="0">
                <a:solidFill>
                  <a:schemeClr val="bg1">
                    <a:lumMod val="95000"/>
                  </a:schemeClr>
                </a:solidFill>
                <a:effectLst>
                  <a:outerShdw blurRad="38100" dist="38100" dir="2700000" algn="tl">
                    <a:srgbClr val="000000">
                      <a:alpha val="43137"/>
                    </a:srgbClr>
                  </a:outerShdw>
                </a:effectLst>
              </a:rPr>
              <a:t>(list1, list2):</a:t>
            </a:r>
          </a:p>
          <a:p>
            <a:r>
              <a:rPr lang="en-IN" sz="2800" b="1" dirty="0" smtClean="0">
                <a:solidFill>
                  <a:schemeClr val="bg1">
                    <a:lumMod val="95000"/>
                  </a:schemeClr>
                </a:solidFill>
                <a:effectLst>
                  <a:outerShdw blurRad="38100" dist="38100" dir="2700000" algn="tl">
                    <a:srgbClr val="000000">
                      <a:alpha val="43137"/>
                    </a:srgbClr>
                  </a:outerShdw>
                </a:effectLst>
              </a:rPr>
              <a:t>     result = False</a:t>
            </a:r>
          </a:p>
          <a:p>
            <a:r>
              <a:rPr lang="en-IN" sz="2800" b="1" dirty="0" smtClean="0">
                <a:solidFill>
                  <a:schemeClr val="bg1">
                    <a:lumMod val="95000"/>
                  </a:schemeClr>
                </a:solidFill>
                <a:effectLst>
                  <a:outerShdw blurRad="38100" dist="38100" dir="2700000" algn="tl">
                    <a:srgbClr val="000000">
                      <a:alpha val="43137"/>
                    </a:srgbClr>
                  </a:outerShdw>
                </a:effectLst>
              </a:rPr>
              <a:t>     for x in list1:</a:t>
            </a:r>
          </a:p>
          <a:p>
            <a:r>
              <a:rPr lang="en-IN" sz="2800" b="1" dirty="0" smtClean="0">
                <a:solidFill>
                  <a:schemeClr val="bg1">
                    <a:lumMod val="95000"/>
                  </a:schemeClr>
                </a:solidFill>
                <a:effectLst>
                  <a:outerShdw blurRad="38100" dist="38100" dir="2700000" algn="tl">
                    <a:srgbClr val="000000">
                      <a:alpha val="43137"/>
                    </a:srgbClr>
                  </a:outerShdw>
                </a:effectLst>
              </a:rPr>
              <a:t>         for y in list2:</a:t>
            </a:r>
          </a:p>
          <a:p>
            <a:r>
              <a:rPr lang="en-IN" sz="2800" b="1" dirty="0" smtClean="0">
                <a:solidFill>
                  <a:schemeClr val="bg1">
                    <a:lumMod val="95000"/>
                  </a:schemeClr>
                </a:solidFill>
                <a:effectLst>
                  <a:outerShdw blurRad="38100" dist="38100" dir="2700000" algn="tl">
                    <a:srgbClr val="000000">
                      <a:alpha val="43137"/>
                    </a:srgbClr>
                  </a:outerShdw>
                </a:effectLst>
              </a:rPr>
              <a:t>             if x == y:</a:t>
            </a:r>
          </a:p>
          <a:p>
            <a:r>
              <a:rPr lang="en-IN" sz="2800" b="1" dirty="0" smtClean="0">
                <a:solidFill>
                  <a:schemeClr val="bg1">
                    <a:lumMod val="95000"/>
                  </a:schemeClr>
                </a:solidFill>
                <a:effectLst>
                  <a:outerShdw blurRad="38100" dist="38100" dir="2700000" algn="tl">
                    <a:srgbClr val="000000">
                      <a:alpha val="43137"/>
                    </a:srgbClr>
                  </a:outerShdw>
                </a:effectLst>
              </a:rPr>
              <a:t>                 result = True</a:t>
            </a:r>
          </a:p>
          <a:p>
            <a:r>
              <a:rPr lang="en-IN" sz="2800" b="1" dirty="0" smtClean="0">
                <a:solidFill>
                  <a:schemeClr val="bg1">
                    <a:lumMod val="95000"/>
                  </a:schemeClr>
                </a:solidFill>
                <a:effectLst>
                  <a:outerShdw blurRad="38100" dist="38100" dir="2700000" algn="tl">
                    <a:srgbClr val="000000">
                      <a:alpha val="43137"/>
                    </a:srgbClr>
                  </a:outerShdw>
                </a:effectLst>
              </a:rPr>
              <a:t>                 return result</a:t>
            </a:r>
          </a:p>
          <a:p>
            <a:r>
              <a:rPr lang="en-IN" sz="2800" b="1" dirty="0" smtClean="0">
                <a:solidFill>
                  <a:schemeClr val="bg1">
                    <a:lumMod val="95000"/>
                  </a:schemeClr>
                </a:solidFill>
                <a:effectLst>
                  <a:outerShdw blurRad="38100" dist="38100" dir="2700000" algn="tl">
                    <a:srgbClr val="000000">
                      <a:alpha val="43137"/>
                    </a:srgbClr>
                  </a:outerShdw>
                </a:effectLst>
              </a:rPr>
              <a:t>print(</a:t>
            </a:r>
            <a:r>
              <a:rPr lang="en-IN" sz="2800" b="1" dirty="0" err="1" smtClean="0">
                <a:solidFill>
                  <a:schemeClr val="bg1">
                    <a:lumMod val="95000"/>
                  </a:schemeClr>
                </a:solidFill>
                <a:effectLst>
                  <a:outerShdw blurRad="38100" dist="38100" dir="2700000" algn="tl">
                    <a:srgbClr val="000000">
                      <a:alpha val="43137"/>
                    </a:srgbClr>
                  </a:outerShdw>
                </a:effectLst>
              </a:rPr>
              <a:t>common_data</a:t>
            </a:r>
            <a:r>
              <a:rPr lang="en-IN" sz="2800" b="1" dirty="0" smtClean="0">
                <a:solidFill>
                  <a:schemeClr val="bg1">
                    <a:lumMod val="95000"/>
                  </a:schemeClr>
                </a:solidFill>
                <a:effectLst>
                  <a:outerShdw blurRad="38100" dist="38100" dir="2700000" algn="tl">
                    <a:srgbClr val="000000">
                      <a:alpha val="43137"/>
                    </a:srgbClr>
                  </a:outerShdw>
                </a:effectLst>
              </a:rPr>
              <a:t>([1,2,3,4,5], [5,6,7,8,9]))</a:t>
            </a:r>
          </a:p>
          <a:p>
            <a:r>
              <a:rPr lang="en-IN" sz="2800" b="1" dirty="0" smtClean="0">
                <a:solidFill>
                  <a:schemeClr val="bg1">
                    <a:lumMod val="95000"/>
                  </a:schemeClr>
                </a:solidFill>
                <a:effectLst>
                  <a:outerShdw blurRad="38100" dist="38100" dir="2700000" algn="tl">
                    <a:srgbClr val="000000">
                      <a:alpha val="43137"/>
                    </a:srgbClr>
                  </a:outerShdw>
                </a:effectLst>
              </a:rPr>
              <a:t>print(</a:t>
            </a:r>
            <a:r>
              <a:rPr lang="en-IN" sz="2800" b="1" dirty="0" err="1" smtClean="0">
                <a:solidFill>
                  <a:schemeClr val="bg1">
                    <a:lumMod val="95000"/>
                  </a:schemeClr>
                </a:solidFill>
                <a:effectLst>
                  <a:outerShdw blurRad="38100" dist="38100" dir="2700000" algn="tl">
                    <a:srgbClr val="000000">
                      <a:alpha val="43137"/>
                    </a:srgbClr>
                  </a:outerShdw>
                </a:effectLst>
              </a:rPr>
              <a:t>common_data</a:t>
            </a:r>
            <a:r>
              <a:rPr lang="en-IN" sz="2800" b="1" dirty="0" smtClean="0">
                <a:solidFill>
                  <a:schemeClr val="bg1">
                    <a:lumMod val="95000"/>
                  </a:schemeClr>
                </a:solidFill>
                <a:effectLst>
                  <a:outerShdw blurRad="38100" dist="38100" dir="2700000" algn="tl">
                    <a:srgbClr val="000000">
                      <a:alpha val="43137"/>
                    </a:srgbClr>
                  </a:outerShdw>
                </a:effectLst>
              </a:rPr>
              <a:t>([1,2,3,4,5], [6,7,8,9]))</a:t>
            </a:r>
            <a:endParaRPr lang="en-IN" sz="2800" b="1" dirty="0">
              <a:solidFill>
                <a:schemeClr val="bg1">
                  <a:lumMod val="95000"/>
                </a:schemeClr>
              </a:solidFill>
              <a:effectLst>
                <a:outerShdw blurRad="38100" dist="38100" dir="2700000" algn="tl">
                  <a:srgbClr val="000000">
                    <a:alpha val="43137"/>
                  </a:srgbClr>
                </a:outerShdw>
              </a:effectLst>
            </a:endParaRPr>
          </a:p>
        </p:txBody>
      </p:sp>
    </p:spTree>
    <p:extLst>
      <p:ext uri="{BB962C8B-B14F-4D97-AF65-F5344CB8AC3E}">
        <p14:creationId xmlns="" xmlns:p14="http://schemas.microsoft.com/office/powerpoint/2010/main" val="1101633878"/>
      </p:ext>
    </p:extLst>
  </p:cSld>
  <p:clrMapOvr>
    <a:masterClrMapping/>
  </p:clrMapOvr>
  <p:transition/>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3" name="Rectangle 2"/>
          <p:cNvSpPr/>
          <p:nvPr/>
        </p:nvSpPr>
        <p:spPr>
          <a:xfrm>
            <a:off x="357158" y="357166"/>
            <a:ext cx="6357982" cy="500066"/>
          </a:xfrm>
          <a:prstGeom prst="rect">
            <a:avLst/>
          </a:prstGeom>
        </p:spPr>
        <p:style>
          <a:lnRef idx="0">
            <a:schemeClr val="accent4"/>
          </a:lnRef>
          <a:fillRef idx="3">
            <a:schemeClr val="accent4"/>
          </a:fillRef>
          <a:effectRef idx="3">
            <a:schemeClr val="accent4"/>
          </a:effectRef>
          <a:fontRef idx="minor">
            <a:schemeClr val="lt1"/>
          </a:fontRef>
        </p:style>
        <p:txBody>
          <a:bodyPr rtlCol="0" anchor="ctr"/>
          <a:lstStyle/>
          <a:p>
            <a:pPr algn="ctr"/>
            <a:r>
              <a:rPr lang="en-IN" sz="3200" b="1" dirty="0" smtClean="0">
                <a:solidFill>
                  <a:srgbClr val="FFFF00"/>
                </a:solidFill>
                <a:effectLst>
                  <a:outerShdw blurRad="38100" dist="38100" dir="2700000" algn="tl">
                    <a:srgbClr val="000000">
                      <a:alpha val="43137"/>
                    </a:srgbClr>
                  </a:outerShdw>
                </a:effectLst>
              </a:rPr>
              <a:t> AVERAGE PROGRAMS ON LISTS</a:t>
            </a:r>
          </a:p>
        </p:txBody>
      </p:sp>
      <p:sp>
        <p:nvSpPr>
          <p:cNvPr id="91137" name="Rectangle 1"/>
          <p:cNvSpPr>
            <a:spLocks noChangeArrowheads="1"/>
          </p:cNvSpPr>
          <p:nvPr/>
        </p:nvSpPr>
        <p:spPr bwMode="auto">
          <a:xfrm>
            <a:off x="1142976" y="949844"/>
            <a:ext cx="7786742" cy="5693866"/>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algn="just"/>
            <a:r>
              <a:rPr lang="en-IN" sz="2800" b="1" dirty="0" smtClean="0">
                <a:solidFill>
                  <a:srgbClr val="FFFF00"/>
                </a:solidFill>
                <a:effectLst>
                  <a:outerShdw blurRad="38100" dist="38100" dir="2700000" algn="tl">
                    <a:srgbClr val="000000">
                      <a:alpha val="43137"/>
                    </a:srgbClr>
                  </a:outerShdw>
                </a:effectLst>
              </a:rPr>
              <a:t>6. Write a Python program to generate and print a list of first and last 5 elements where the values are square of numbers between 1 and 30 (both included).  </a:t>
            </a:r>
          </a:p>
          <a:p>
            <a:r>
              <a:rPr lang="en-IN" sz="2800" dirty="0" smtClean="0">
                <a:solidFill>
                  <a:srgbClr val="FFFF00"/>
                </a:solidFill>
              </a:rPr>
              <a:t> </a:t>
            </a:r>
            <a:endParaRPr lang="en-IN" sz="2800" b="1" dirty="0" smtClean="0">
              <a:solidFill>
                <a:schemeClr val="bg1"/>
              </a:solidFill>
              <a:effectLst>
                <a:outerShdw blurRad="38100" dist="38100" dir="2700000" algn="tl">
                  <a:srgbClr val="000000">
                    <a:alpha val="43137"/>
                  </a:srgbClr>
                </a:outerShdw>
              </a:effectLst>
            </a:endParaRPr>
          </a:p>
          <a:p>
            <a:r>
              <a:rPr lang="en-IN" sz="2800" b="1" dirty="0" smtClean="0">
                <a:solidFill>
                  <a:schemeClr val="bg1"/>
                </a:solidFill>
                <a:effectLst>
                  <a:outerShdw blurRad="38100" dist="38100" dir="2700000" algn="tl">
                    <a:srgbClr val="000000">
                      <a:alpha val="43137"/>
                    </a:srgbClr>
                  </a:outerShdw>
                </a:effectLst>
              </a:rPr>
              <a:t>def </a:t>
            </a:r>
            <a:r>
              <a:rPr lang="en-IN" sz="2800" b="1" dirty="0" err="1" smtClean="0">
                <a:solidFill>
                  <a:schemeClr val="bg1"/>
                </a:solidFill>
                <a:effectLst>
                  <a:outerShdw blurRad="38100" dist="38100" dir="2700000" algn="tl">
                    <a:srgbClr val="000000">
                      <a:alpha val="43137"/>
                    </a:srgbClr>
                  </a:outerShdw>
                </a:effectLst>
              </a:rPr>
              <a:t>printValues</a:t>
            </a:r>
            <a:r>
              <a:rPr lang="en-IN" sz="2800" b="1" dirty="0" smtClean="0">
                <a:solidFill>
                  <a:schemeClr val="bg1"/>
                </a:solidFill>
                <a:effectLst>
                  <a:outerShdw blurRad="38100" dist="38100" dir="2700000" algn="tl">
                    <a:srgbClr val="000000">
                      <a:alpha val="43137"/>
                    </a:srgbClr>
                  </a:outerShdw>
                </a:effectLst>
              </a:rPr>
              <a:t>():</a:t>
            </a:r>
          </a:p>
          <a:p>
            <a:r>
              <a:rPr lang="en-IN" sz="2800" b="1" dirty="0" smtClean="0">
                <a:solidFill>
                  <a:schemeClr val="bg1"/>
                </a:solidFill>
                <a:effectLst>
                  <a:outerShdw blurRad="38100" dist="38100" dir="2700000" algn="tl">
                    <a:srgbClr val="000000">
                      <a:alpha val="43137"/>
                    </a:srgbClr>
                  </a:outerShdw>
                </a:effectLst>
              </a:rPr>
              <a:t>	l = list()</a:t>
            </a:r>
          </a:p>
          <a:p>
            <a:r>
              <a:rPr lang="en-IN" sz="2800" b="1" dirty="0" smtClean="0">
                <a:solidFill>
                  <a:schemeClr val="bg1"/>
                </a:solidFill>
                <a:effectLst>
                  <a:outerShdw blurRad="38100" dist="38100" dir="2700000" algn="tl">
                    <a:srgbClr val="000000">
                      <a:alpha val="43137"/>
                    </a:srgbClr>
                  </a:outerShdw>
                </a:effectLst>
              </a:rPr>
              <a:t>	for </a:t>
            </a:r>
            <a:r>
              <a:rPr lang="en-IN" sz="2800" b="1" dirty="0" err="1" smtClean="0">
                <a:solidFill>
                  <a:schemeClr val="bg1"/>
                </a:solidFill>
                <a:effectLst>
                  <a:outerShdw blurRad="38100" dist="38100" dir="2700000" algn="tl">
                    <a:srgbClr val="000000">
                      <a:alpha val="43137"/>
                    </a:srgbClr>
                  </a:outerShdw>
                </a:effectLst>
              </a:rPr>
              <a:t>i</a:t>
            </a:r>
            <a:r>
              <a:rPr lang="en-IN" sz="2800" b="1" dirty="0" smtClean="0">
                <a:solidFill>
                  <a:schemeClr val="bg1"/>
                </a:solidFill>
                <a:effectLst>
                  <a:outerShdw blurRad="38100" dist="38100" dir="2700000" algn="tl">
                    <a:srgbClr val="000000">
                      <a:alpha val="43137"/>
                    </a:srgbClr>
                  </a:outerShdw>
                </a:effectLst>
              </a:rPr>
              <a:t> in range(1,21):</a:t>
            </a:r>
          </a:p>
          <a:p>
            <a:r>
              <a:rPr lang="en-IN" sz="2800" b="1" dirty="0" smtClean="0">
                <a:solidFill>
                  <a:schemeClr val="bg1"/>
                </a:solidFill>
                <a:effectLst>
                  <a:outerShdw blurRad="38100" dist="38100" dir="2700000" algn="tl">
                    <a:srgbClr val="000000">
                      <a:alpha val="43137"/>
                    </a:srgbClr>
                  </a:outerShdw>
                </a:effectLst>
              </a:rPr>
              <a:t>		</a:t>
            </a:r>
            <a:r>
              <a:rPr lang="en-IN" sz="2800" b="1" dirty="0" err="1" smtClean="0">
                <a:solidFill>
                  <a:schemeClr val="bg1"/>
                </a:solidFill>
                <a:effectLst>
                  <a:outerShdw blurRad="38100" dist="38100" dir="2700000" algn="tl">
                    <a:srgbClr val="000000">
                      <a:alpha val="43137"/>
                    </a:srgbClr>
                  </a:outerShdw>
                </a:effectLst>
              </a:rPr>
              <a:t>l.append</a:t>
            </a:r>
            <a:r>
              <a:rPr lang="en-IN" sz="2800" b="1" dirty="0" smtClean="0">
                <a:solidFill>
                  <a:schemeClr val="bg1"/>
                </a:solidFill>
                <a:effectLst>
                  <a:outerShdw blurRad="38100" dist="38100" dir="2700000" algn="tl">
                    <a:srgbClr val="000000">
                      <a:alpha val="43137"/>
                    </a:srgbClr>
                  </a:outerShdw>
                </a:effectLst>
              </a:rPr>
              <a:t>(</a:t>
            </a:r>
            <a:r>
              <a:rPr lang="en-IN" sz="2800" b="1" dirty="0" err="1" smtClean="0">
                <a:solidFill>
                  <a:schemeClr val="bg1"/>
                </a:solidFill>
                <a:effectLst>
                  <a:outerShdw blurRad="38100" dist="38100" dir="2700000" algn="tl">
                    <a:srgbClr val="000000">
                      <a:alpha val="43137"/>
                    </a:srgbClr>
                  </a:outerShdw>
                </a:effectLst>
              </a:rPr>
              <a:t>i</a:t>
            </a:r>
            <a:r>
              <a:rPr lang="en-IN" sz="2800" b="1" dirty="0" smtClean="0">
                <a:solidFill>
                  <a:schemeClr val="bg1"/>
                </a:solidFill>
                <a:effectLst>
                  <a:outerShdw blurRad="38100" dist="38100" dir="2700000" algn="tl">
                    <a:srgbClr val="000000">
                      <a:alpha val="43137"/>
                    </a:srgbClr>
                  </a:outerShdw>
                </a:effectLst>
              </a:rPr>
              <a:t>**2)</a:t>
            </a:r>
          </a:p>
          <a:p>
            <a:r>
              <a:rPr lang="en-IN" sz="2800" b="1" dirty="0" smtClean="0">
                <a:solidFill>
                  <a:schemeClr val="bg1"/>
                </a:solidFill>
                <a:effectLst>
                  <a:outerShdw blurRad="38100" dist="38100" dir="2700000" algn="tl">
                    <a:srgbClr val="000000">
                      <a:alpha val="43137"/>
                    </a:srgbClr>
                  </a:outerShdw>
                </a:effectLst>
              </a:rPr>
              <a:t>	print(l[:5])</a:t>
            </a:r>
          </a:p>
          <a:p>
            <a:r>
              <a:rPr lang="en-IN" sz="2800" b="1" dirty="0" smtClean="0">
                <a:solidFill>
                  <a:schemeClr val="bg1"/>
                </a:solidFill>
                <a:effectLst>
                  <a:outerShdw blurRad="38100" dist="38100" dir="2700000" algn="tl">
                    <a:srgbClr val="000000">
                      <a:alpha val="43137"/>
                    </a:srgbClr>
                  </a:outerShdw>
                </a:effectLst>
              </a:rPr>
              <a:t>	print(l[-5:])</a:t>
            </a:r>
          </a:p>
          <a:p>
            <a:r>
              <a:rPr lang="en-IN" sz="2800" b="1" dirty="0" smtClean="0">
                <a:solidFill>
                  <a:schemeClr val="bg1"/>
                </a:solidFill>
                <a:effectLst>
                  <a:outerShdw blurRad="38100" dist="38100" dir="2700000" algn="tl">
                    <a:srgbClr val="000000">
                      <a:alpha val="43137"/>
                    </a:srgbClr>
                  </a:outerShdw>
                </a:effectLst>
              </a:rPr>
              <a:t> </a:t>
            </a:r>
          </a:p>
          <a:p>
            <a:r>
              <a:rPr lang="en-IN" sz="2800" b="1" dirty="0" err="1" smtClean="0">
                <a:solidFill>
                  <a:schemeClr val="bg1"/>
                </a:solidFill>
                <a:effectLst>
                  <a:outerShdw blurRad="38100" dist="38100" dir="2700000" algn="tl">
                    <a:srgbClr val="000000">
                      <a:alpha val="43137"/>
                    </a:srgbClr>
                  </a:outerShdw>
                </a:effectLst>
              </a:rPr>
              <a:t>printValues</a:t>
            </a:r>
            <a:r>
              <a:rPr lang="en-IN" sz="2800" b="1" dirty="0" smtClean="0">
                <a:solidFill>
                  <a:schemeClr val="bg1"/>
                </a:solidFill>
                <a:effectLst>
                  <a:outerShdw blurRad="38100" dist="38100" dir="2700000" algn="tl">
                    <a:srgbClr val="000000">
                      <a:alpha val="43137"/>
                    </a:srgbClr>
                  </a:outerShdw>
                </a:effectLst>
              </a:rPr>
              <a:t>()</a:t>
            </a:r>
            <a:endParaRPr lang="en-IN" sz="2800" b="1" dirty="0">
              <a:solidFill>
                <a:schemeClr val="bg1"/>
              </a:solidFill>
              <a:effectLst>
                <a:outerShdw blurRad="38100" dist="38100" dir="2700000" algn="tl">
                  <a:srgbClr val="000000">
                    <a:alpha val="43137"/>
                  </a:srgbClr>
                </a:outerShdw>
              </a:effectLst>
            </a:endParaRPr>
          </a:p>
        </p:txBody>
      </p:sp>
    </p:spTree>
    <p:extLst>
      <p:ext uri="{BB962C8B-B14F-4D97-AF65-F5344CB8AC3E}">
        <p14:creationId xmlns="" xmlns:p14="http://schemas.microsoft.com/office/powerpoint/2010/main" val="1101633878"/>
      </p:ext>
    </p:extLst>
  </p:cSld>
  <p:clrMapOvr>
    <a:masterClrMapping/>
  </p:clrMapOvr>
  <p:transition/>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3" name="Rectangle 2"/>
          <p:cNvSpPr/>
          <p:nvPr/>
        </p:nvSpPr>
        <p:spPr>
          <a:xfrm>
            <a:off x="1428728" y="3286124"/>
            <a:ext cx="7286676" cy="500066"/>
          </a:xfrm>
          <a:prstGeom prst="rect">
            <a:avLst/>
          </a:prstGeom>
        </p:spPr>
        <p:style>
          <a:lnRef idx="0">
            <a:schemeClr val="accent4"/>
          </a:lnRef>
          <a:fillRef idx="3">
            <a:schemeClr val="accent4"/>
          </a:fillRef>
          <a:effectRef idx="3">
            <a:schemeClr val="accent4"/>
          </a:effectRef>
          <a:fontRef idx="minor">
            <a:schemeClr val="lt1"/>
          </a:fontRef>
        </p:style>
        <p:txBody>
          <a:bodyPr rtlCol="0" anchor="ctr"/>
          <a:lstStyle/>
          <a:p>
            <a:pPr algn="ctr"/>
            <a:r>
              <a:rPr lang="en-IN" sz="3200" b="1" dirty="0" smtClean="0">
                <a:solidFill>
                  <a:srgbClr val="FFFF00"/>
                </a:solidFill>
                <a:effectLst>
                  <a:outerShdw blurRad="38100" dist="38100" dir="2700000" algn="tl">
                    <a:srgbClr val="000000">
                      <a:alpha val="43137"/>
                    </a:srgbClr>
                  </a:outerShdw>
                </a:effectLst>
              </a:rPr>
              <a:t> ABOVE AVERAGE PROGRAMS ON LISTS</a:t>
            </a:r>
          </a:p>
        </p:txBody>
      </p:sp>
    </p:spTree>
    <p:extLst>
      <p:ext uri="{BB962C8B-B14F-4D97-AF65-F5344CB8AC3E}">
        <p14:creationId xmlns="" xmlns:p14="http://schemas.microsoft.com/office/powerpoint/2010/main" val="1101633878"/>
      </p:ext>
    </p:extLst>
  </p:cSld>
  <p:clrMapOvr>
    <a:masterClrMapping/>
  </p:clrMapOvr>
  <p:transition/>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3" name="Rectangle 2"/>
          <p:cNvSpPr/>
          <p:nvPr/>
        </p:nvSpPr>
        <p:spPr>
          <a:xfrm>
            <a:off x="357158" y="357166"/>
            <a:ext cx="7072362" cy="500066"/>
          </a:xfrm>
          <a:prstGeom prst="rect">
            <a:avLst/>
          </a:prstGeom>
        </p:spPr>
        <p:style>
          <a:lnRef idx="0">
            <a:schemeClr val="accent4"/>
          </a:lnRef>
          <a:fillRef idx="3">
            <a:schemeClr val="accent4"/>
          </a:fillRef>
          <a:effectRef idx="3">
            <a:schemeClr val="accent4"/>
          </a:effectRef>
          <a:fontRef idx="minor">
            <a:schemeClr val="lt1"/>
          </a:fontRef>
        </p:style>
        <p:txBody>
          <a:bodyPr rtlCol="0" anchor="ctr"/>
          <a:lstStyle/>
          <a:p>
            <a:pPr algn="ctr"/>
            <a:r>
              <a:rPr lang="en-IN" sz="3200" b="1" dirty="0" smtClean="0">
                <a:solidFill>
                  <a:srgbClr val="FFFF00"/>
                </a:solidFill>
                <a:effectLst>
                  <a:outerShdw blurRad="38100" dist="38100" dir="2700000" algn="tl">
                    <a:srgbClr val="000000">
                      <a:alpha val="43137"/>
                    </a:srgbClr>
                  </a:outerShdw>
                </a:effectLst>
              </a:rPr>
              <a:t> ABOVE AVERAGE PROGRAMS ON LISTS</a:t>
            </a:r>
          </a:p>
        </p:txBody>
      </p:sp>
      <p:sp>
        <p:nvSpPr>
          <p:cNvPr id="91137" name="Rectangle 1"/>
          <p:cNvSpPr>
            <a:spLocks noChangeArrowheads="1"/>
          </p:cNvSpPr>
          <p:nvPr/>
        </p:nvSpPr>
        <p:spPr bwMode="auto">
          <a:xfrm>
            <a:off x="1142976" y="949844"/>
            <a:ext cx="7786742" cy="526297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algn="just"/>
            <a:r>
              <a:rPr lang="en-IN" sz="2800" b="1" dirty="0" smtClean="0">
                <a:solidFill>
                  <a:srgbClr val="FFFF00"/>
                </a:solidFill>
                <a:effectLst>
                  <a:outerShdw blurRad="38100" dist="38100" dir="2700000" algn="tl">
                    <a:srgbClr val="000000">
                      <a:alpha val="43137"/>
                    </a:srgbClr>
                  </a:outerShdw>
                </a:effectLst>
              </a:rPr>
              <a:t>7 Write a Python program to generate and print a list except for the first 5 elements, where the values are square of numbers between 1 and 30 (both included).  </a:t>
            </a:r>
            <a:endParaRPr lang="en-IN" sz="2800" dirty="0" smtClean="0">
              <a:solidFill>
                <a:srgbClr val="FFFF00"/>
              </a:solidFill>
              <a:effectLst>
                <a:outerShdw blurRad="38100" dist="38100" dir="2700000" algn="tl">
                  <a:srgbClr val="000000">
                    <a:alpha val="43137"/>
                  </a:srgbClr>
                </a:outerShdw>
              </a:effectLst>
            </a:endParaRPr>
          </a:p>
          <a:p>
            <a:r>
              <a:rPr lang="en-IN" sz="2800" dirty="0" smtClean="0"/>
              <a:t> </a:t>
            </a:r>
            <a:endParaRPr lang="en-IN" sz="2800" b="1" dirty="0" smtClean="0">
              <a:solidFill>
                <a:schemeClr val="bg1"/>
              </a:solidFill>
              <a:effectLst>
                <a:outerShdw blurRad="38100" dist="38100" dir="2700000" algn="tl">
                  <a:srgbClr val="000000">
                    <a:alpha val="43137"/>
                  </a:srgbClr>
                </a:outerShdw>
              </a:effectLst>
            </a:endParaRPr>
          </a:p>
          <a:p>
            <a:r>
              <a:rPr lang="en-IN" sz="2800" b="1" dirty="0" smtClean="0">
                <a:solidFill>
                  <a:schemeClr val="bg1"/>
                </a:solidFill>
                <a:effectLst>
                  <a:outerShdw blurRad="38100" dist="38100" dir="2700000" algn="tl">
                    <a:srgbClr val="000000">
                      <a:alpha val="43137"/>
                    </a:srgbClr>
                  </a:outerShdw>
                </a:effectLst>
              </a:rPr>
              <a:t>def </a:t>
            </a:r>
            <a:r>
              <a:rPr lang="en-IN" sz="2800" b="1" dirty="0" err="1" smtClean="0">
                <a:solidFill>
                  <a:schemeClr val="bg1"/>
                </a:solidFill>
                <a:effectLst>
                  <a:outerShdw blurRad="38100" dist="38100" dir="2700000" algn="tl">
                    <a:srgbClr val="000000">
                      <a:alpha val="43137"/>
                    </a:srgbClr>
                  </a:outerShdw>
                </a:effectLst>
              </a:rPr>
              <a:t>printValues</a:t>
            </a:r>
            <a:r>
              <a:rPr lang="en-IN" sz="2800" b="1" dirty="0" smtClean="0">
                <a:solidFill>
                  <a:schemeClr val="bg1"/>
                </a:solidFill>
                <a:effectLst>
                  <a:outerShdw blurRad="38100" dist="38100" dir="2700000" algn="tl">
                    <a:srgbClr val="000000">
                      <a:alpha val="43137"/>
                    </a:srgbClr>
                  </a:outerShdw>
                </a:effectLst>
              </a:rPr>
              <a:t>():</a:t>
            </a:r>
          </a:p>
          <a:p>
            <a:r>
              <a:rPr lang="en-IN" sz="2800" b="1" dirty="0" smtClean="0">
                <a:solidFill>
                  <a:schemeClr val="bg1"/>
                </a:solidFill>
                <a:effectLst>
                  <a:outerShdw blurRad="38100" dist="38100" dir="2700000" algn="tl">
                    <a:srgbClr val="000000">
                      <a:alpha val="43137"/>
                    </a:srgbClr>
                  </a:outerShdw>
                </a:effectLst>
              </a:rPr>
              <a:t>	l = list()</a:t>
            </a:r>
          </a:p>
          <a:p>
            <a:r>
              <a:rPr lang="en-IN" sz="2800" b="1" dirty="0" smtClean="0">
                <a:solidFill>
                  <a:schemeClr val="bg1"/>
                </a:solidFill>
                <a:effectLst>
                  <a:outerShdw blurRad="38100" dist="38100" dir="2700000" algn="tl">
                    <a:srgbClr val="000000">
                      <a:alpha val="43137"/>
                    </a:srgbClr>
                  </a:outerShdw>
                </a:effectLst>
              </a:rPr>
              <a:t>	for </a:t>
            </a:r>
            <a:r>
              <a:rPr lang="en-IN" sz="2800" b="1" dirty="0" err="1" smtClean="0">
                <a:solidFill>
                  <a:schemeClr val="bg1"/>
                </a:solidFill>
                <a:effectLst>
                  <a:outerShdw blurRad="38100" dist="38100" dir="2700000" algn="tl">
                    <a:srgbClr val="000000">
                      <a:alpha val="43137"/>
                    </a:srgbClr>
                  </a:outerShdw>
                </a:effectLst>
              </a:rPr>
              <a:t>i</a:t>
            </a:r>
            <a:r>
              <a:rPr lang="en-IN" sz="2800" b="1" dirty="0" smtClean="0">
                <a:solidFill>
                  <a:schemeClr val="bg1"/>
                </a:solidFill>
                <a:effectLst>
                  <a:outerShdw blurRad="38100" dist="38100" dir="2700000" algn="tl">
                    <a:srgbClr val="000000">
                      <a:alpha val="43137"/>
                    </a:srgbClr>
                  </a:outerShdw>
                </a:effectLst>
              </a:rPr>
              <a:t> in range(1,21):</a:t>
            </a:r>
          </a:p>
          <a:p>
            <a:r>
              <a:rPr lang="en-IN" sz="2800" b="1" dirty="0" smtClean="0">
                <a:solidFill>
                  <a:schemeClr val="bg1"/>
                </a:solidFill>
                <a:effectLst>
                  <a:outerShdw blurRad="38100" dist="38100" dir="2700000" algn="tl">
                    <a:srgbClr val="000000">
                      <a:alpha val="43137"/>
                    </a:srgbClr>
                  </a:outerShdw>
                </a:effectLst>
              </a:rPr>
              <a:t>		</a:t>
            </a:r>
            <a:r>
              <a:rPr lang="en-IN" sz="2800" b="1" dirty="0" err="1" smtClean="0">
                <a:solidFill>
                  <a:schemeClr val="bg1"/>
                </a:solidFill>
                <a:effectLst>
                  <a:outerShdw blurRad="38100" dist="38100" dir="2700000" algn="tl">
                    <a:srgbClr val="000000">
                      <a:alpha val="43137"/>
                    </a:srgbClr>
                  </a:outerShdw>
                </a:effectLst>
              </a:rPr>
              <a:t>l.append</a:t>
            </a:r>
            <a:r>
              <a:rPr lang="en-IN" sz="2800" b="1" dirty="0" smtClean="0">
                <a:solidFill>
                  <a:schemeClr val="bg1"/>
                </a:solidFill>
                <a:effectLst>
                  <a:outerShdw blurRad="38100" dist="38100" dir="2700000" algn="tl">
                    <a:srgbClr val="000000">
                      <a:alpha val="43137"/>
                    </a:srgbClr>
                  </a:outerShdw>
                </a:effectLst>
              </a:rPr>
              <a:t>(</a:t>
            </a:r>
            <a:r>
              <a:rPr lang="en-IN" sz="2800" b="1" dirty="0" err="1" smtClean="0">
                <a:solidFill>
                  <a:schemeClr val="bg1"/>
                </a:solidFill>
                <a:effectLst>
                  <a:outerShdw blurRad="38100" dist="38100" dir="2700000" algn="tl">
                    <a:srgbClr val="000000">
                      <a:alpha val="43137"/>
                    </a:srgbClr>
                  </a:outerShdw>
                </a:effectLst>
              </a:rPr>
              <a:t>i</a:t>
            </a:r>
            <a:r>
              <a:rPr lang="en-IN" sz="2800" b="1" dirty="0" smtClean="0">
                <a:solidFill>
                  <a:schemeClr val="bg1"/>
                </a:solidFill>
                <a:effectLst>
                  <a:outerShdw blurRad="38100" dist="38100" dir="2700000" algn="tl">
                    <a:srgbClr val="000000">
                      <a:alpha val="43137"/>
                    </a:srgbClr>
                  </a:outerShdw>
                </a:effectLst>
              </a:rPr>
              <a:t>**2)</a:t>
            </a:r>
          </a:p>
          <a:p>
            <a:r>
              <a:rPr lang="en-IN" sz="2800" b="1" dirty="0" smtClean="0">
                <a:solidFill>
                  <a:schemeClr val="bg1"/>
                </a:solidFill>
                <a:effectLst>
                  <a:outerShdw blurRad="38100" dist="38100" dir="2700000" algn="tl">
                    <a:srgbClr val="000000">
                      <a:alpha val="43137"/>
                    </a:srgbClr>
                  </a:outerShdw>
                </a:effectLst>
              </a:rPr>
              <a:t>	print(l[5:])</a:t>
            </a:r>
          </a:p>
          <a:p>
            <a:r>
              <a:rPr lang="en-IN" sz="2800" b="1" dirty="0" smtClean="0">
                <a:solidFill>
                  <a:schemeClr val="bg1"/>
                </a:solidFill>
                <a:effectLst>
                  <a:outerShdw blurRad="38100" dist="38100" dir="2700000" algn="tl">
                    <a:srgbClr val="000000">
                      <a:alpha val="43137"/>
                    </a:srgbClr>
                  </a:outerShdw>
                </a:effectLst>
              </a:rPr>
              <a:t> </a:t>
            </a:r>
          </a:p>
          <a:p>
            <a:r>
              <a:rPr lang="en-IN" sz="2800" b="1" dirty="0" err="1" smtClean="0">
                <a:solidFill>
                  <a:schemeClr val="bg1"/>
                </a:solidFill>
                <a:effectLst>
                  <a:outerShdw blurRad="38100" dist="38100" dir="2700000" algn="tl">
                    <a:srgbClr val="000000">
                      <a:alpha val="43137"/>
                    </a:srgbClr>
                  </a:outerShdw>
                </a:effectLst>
              </a:rPr>
              <a:t>printValues</a:t>
            </a:r>
            <a:r>
              <a:rPr lang="en-IN" sz="2800" b="1" dirty="0" smtClean="0">
                <a:solidFill>
                  <a:schemeClr val="bg1"/>
                </a:solidFill>
                <a:effectLst>
                  <a:outerShdw blurRad="38100" dist="38100" dir="2700000" algn="tl">
                    <a:srgbClr val="000000">
                      <a:alpha val="43137"/>
                    </a:srgbClr>
                  </a:outerShdw>
                </a:effectLst>
              </a:rPr>
              <a:t>()</a:t>
            </a:r>
            <a:endParaRPr lang="en-IN" sz="2800" b="1" dirty="0">
              <a:solidFill>
                <a:schemeClr val="bg1"/>
              </a:solidFill>
              <a:effectLst>
                <a:outerShdw blurRad="38100" dist="38100" dir="2700000" algn="tl">
                  <a:srgbClr val="000000">
                    <a:alpha val="43137"/>
                  </a:srgbClr>
                </a:outerShdw>
              </a:effectLst>
            </a:endParaRPr>
          </a:p>
        </p:txBody>
      </p:sp>
    </p:spTree>
    <p:extLst>
      <p:ext uri="{BB962C8B-B14F-4D97-AF65-F5344CB8AC3E}">
        <p14:creationId xmlns="" xmlns:p14="http://schemas.microsoft.com/office/powerpoint/2010/main" val="1101633878"/>
      </p:ext>
    </p:extLst>
  </p:cSld>
  <p:clrMapOvr>
    <a:masterClrMapping/>
  </p:clrMapOvr>
  <p:transition/>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3" name="Rectangle 2"/>
          <p:cNvSpPr/>
          <p:nvPr/>
        </p:nvSpPr>
        <p:spPr>
          <a:xfrm>
            <a:off x="357158" y="357166"/>
            <a:ext cx="7072362" cy="500066"/>
          </a:xfrm>
          <a:prstGeom prst="rect">
            <a:avLst/>
          </a:prstGeom>
        </p:spPr>
        <p:style>
          <a:lnRef idx="0">
            <a:schemeClr val="accent4"/>
          </a:lnRef>
          <a:fillRef idx="3">
            <a:schemeClr val="accent4"/>
          </a:fillRef>
          <a:effectRef idx="3">
            <a:schemeClr val="accent4"/>
          </a:effectRef>
          <a:fontRef idx="minor">
            <a:schemeClr val="lt1"/>
          </a:fontRef>
        </p:style>
        <p:txBody>
          <a:bodyPr rtlCol="0" anchor="ctr"/>
          <a:lstStyle/>
          <a:p>
            <a:pPr algn="ctr"/>
            <a:r>
              <a:rPr lang="en-IN" sz="3200" b="1" dirty="0" smtClean="0">
                <a:solidFill>
                  <a:srgbClr val="FFFF00"/>
                </a:solidFill>
                <a:effectLst>
                  <a:outerShdw blurRad="38100" dist="38100" dir="2700000" algn="tl">
                    <a:srgbClr val="000000">
                      <a:alpha val="43137"/>
                    </a:srgbClr>
                  </a:outerShdw>
                </a:effectLst>
              </a:rPr>
              <a:t> ABOVE AVERAGE PROGRAMS ON LISTS</a:t>
            </a:r>
          </a:p>
        </p:txBody>
      </p:sp>
      <p:sp>
        <p:nvSpPr>
          <p:cNvPr id="91137" name="Rectangle 1"/>
          <p:cNvSpPr>
            <a:spLocks noChangeArrowheads="1"/>
          </p:cNvSpPr>
          <p:nvPr/>
        </p:nvSpPr>
        <p:spPr bwMode="auto">
          <a:xfrm>
            <a:off x="1142976" y="949844"/>
            <a:ext cx="7786742" cy="353943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algn="just"/>
            <a:r>
              <a:rPr lang="en-IN" sz="2800" b="1" dirty="0" smtClean="0">
                <a:solidFill>
                  <a:srgbClr val="FFFF00"/>
                </a:solidFill>
                <a:effectLst>
                  <a:outerShdw blurRad="38100" dist="38100" dir="2700000" algn="tl">
                    <a:srgbClr val="000000">
                      <a:alpha val="43137"/>
                    </a:srgbClr>
                  </a:outerShdw>
                </a:effectLst>
              </a:rPr>
              <a:t>8. Write a Python program to print the numbers of a specified list after removing even numbers from it.  </a:t>
            </a:r>
          </a:p>
          <a:p>
            <a:pPr algn="just"/>
            <a:endParaRPr lang="en-IN" sz="2800" dirty="0" smtClean="0">
              <a:solidFill>
                <a:srgbClr val="FFFF00"/>
              </a:solidFill>
              <a:effectLst>
                <a:outerShdw blurRad="38100" dist="38100" dir="2700000" algn="tl">
                  <a:srgbClr val="000000">
                    <a:alpha val="43137"/>
                  </a:srgbClr>
                </a:outerShdw>
              </a:effectLst>
            </a:endParaRPr>
          </a:p>
          <a:p>
            <a:pPr algn="just"/>
            <a:r>
              <a:rPr lang="en-IN" sz="2800" b="1" dirty="0" smtClean="0">
                <a:solidFill>
                  <a:schemeClr val="bg1"/>
                </a:solidFill>
                <a:effectLst>
                  <a:outerShdw blurRad="38100" dist="38100" dir="2700000" algn="tl">
                    <a:srgbClr val="000000">
                      <a:alpha val="43137"/>
                    </a:srgbClr>
                  </a:outerShdw>
                </a:effectLst>
              </a:rPr>
              <a:t>	def </a:t>
            </a:r>
            <a:r>
              <a:rPr lang="en-IN" sz="2800" b="1" dirty="0" err="1" smtClean="0">
                <a:solidFill>
                  <a:schemeClr val="bg1"/>
                </a:solidFill>
                <a:effectLst>
                  <a:outerShdw blurRad="38100" dist="38100" dir="2700000" algn="tl">
                    <a:srgbClr val="000000">
                      <a:alpha val="43137"/>
                    </a:srgbClr>
                  </a:outerShdw>
                </a:effectLst>
              </a:rPr>
              <a:t>num_prn</a:t>
            </a:r>
            <a:r>
              <a:rPr lang="en-IN" sz="2800" b="1" dirty="0" smtClean="0">
                <a:solidFill>
                  <a:schemeClr val="bg1"/>
                </a:solidFill>
                <a:effectLst>
                  <a:outerShdw blurRad="38100" dist="38100" dir="2700000" algn="tl">
                    <a:srgbClr val="000000">
                      <a:alpha val="43137"/>
                    </a:srgbClr>
                  </a:outerShdw>
                </a:effectLst>
              </a:rPr>
              <a:t>():</a:t>
            </a:r>
          </a:p>
          <a:p>
            <a:pPr algn="just"/>
            <a:r>
              <a:rPr lang="en-IN" sz="2800" b="1" dirty="0" smtClean="0">
                <a:solidFill>
                  <a:schemeClr val="bg1"/>
                </a:solidFill>
                <a:effectLst>
                  <a:outerShdw blurRad="38100" dist="38100" dir="2700000" algn="tl">
                    <a:srgbClr val="000000">
                      <a:alpha val="43137"/>
                    </a:srgbClr>
                  </a:outerShdw>
                </a:effectLst>
              </a:rPr>
              <a:t>		num = [7,8, 120, 25, 44, 20, 27]</a:t>
            </a:r>
            <a:endParaRPr lang="en-IN" sz="2800" dirty="0" smtClean="0">
              <a:solidFill>
                <a:schemeClr val="bg1"/>
              </a:solidFill>
              <a:effectLst>
                <a:outerShdw blurRad="38100" dist="38100" dir="2700000" algn="tl">
                  <a:srgbClr val="000000">
                    <a:alpha val="43137"/>
                  </a:srgbClr>
                </a:outerShdw>
              </a:effectLst>
            </a:endParaRPr>
          </a:p>
          <a:p>
            <a:pPr algn="just"/>
            <a:r>
              <a:rPr lang="en-IN" sz="2800" b="1" dirty="0" smtClean="0">
                <a:solidFill>
                  <a:schemeClr val="bg1"/>
                </a:solidFill>
                <a:effectLst>
                  <a:outerShdw blurRad="38100" dist="38100" dir="2700000" algn="tl">
                    <a:srgbClr val="000000">
                      <a:alpha val="43137"/>
                    </a:srgbClr>
                  </a:outerShdw>
                </a:effectLst>
              </a:rPr>
              <a:t>		num = [x for x in num if x%2!=0]</a:t>
            </a:r>
            <a:endParaRPr lang="en-IN" sz="2800" dirty="0" smtClean="0">
              <a:solidFill>
                <a:schemeClr val="bg1"/>
              </a:solidFill>
              <a:effectLst>
                <a:outerShdw blurRad="38100" dist="38100" dir="2700000" algn="tl">
                  <a:srgbClr val="000000">
                    <a:alpha val="43137"/>
                  </a:srgbClr>
                </a:outerShdw>
              </a:effectLst>
            </a:endParaRPr>
          </a:p>
          <a:p>
            <a:pPr algn="just"/>
            <a:r>
              <a:rPr lang="en-IN" sz="2800" b="1" dirty="0" smtClean="0">
                <a:solidFill>
                  <a:schemeClr val="bg1"/>
                </a:solidFill>
                <a:effectLst>
                  <a:outerShdw blurRad="38100" dist="38100" dir="2700000" algn="tl">
                    <a:srgbClr val="000000">
                      <a:alpha val="43137"/>
                    </a:srgbClr>
                  </a:outerShdw>
                </a:effectLst>
              </a:rPr>
              <a:t>		print(num)</a:t>
            </a:r>
            <a:endParaRPr lang="en-IN" sz="2800" dirty="0">
              <a:solidFill>
                <a:schemeClr val="bg1"/>
              </a:solidFill>
              <a:effectLst>
                <a:outerShdw blurRad="38100" dist="38100" dir="2700000" algn="tl">
                  <a:srgbClr val="000000">
                    <a:alpha val="43137"/>
                  </a:srgbClr>
                </a:outerShdw>
              </a:effectLst>
            </a:endParaRPr>
          </a:p>
        </p:txBody>
      </p:sp>
    </p:spTree>
    <p:extLst>
      <p:ext uri="{BB962C8B-B14F-4D97-AF65-F5344CB8AC3E}">
        <p14:creationId xmlns="" xmlns:p14="http://schemas.microsoft.com/office/powerpoint/2010/main" val="1101633878"/>
      </p:ext>
    </p:extLst>
  </p:cSld>
  <p:clrMapOvr>
    <a:masterClrMapping/>
  </p:clrMapOvr>
  <p:transition/>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3" name="Rectangle 2"/>
          <p:cNvSpPr/>
          <p:nvPr/>
        </p:nvSpPr>
        <p:spPr>
          <a:xfrm>
            <a:off x="357158" y="357166"/>
            <a:ext cx="7072362" cy="500066"/>
          </a:xfrm>
          <a:prstGeom prst="rect">
            <a:avLst/>
          </a:prstGeom>
        </p:spPr>
        <p:style>
          <a:lnRef idx="0">
            <a:schemeClr val="accent4"/>
          </a:lnRef>
          <a:fillRef idx="3">
            <a:schemeClr val="accent4"/>
          </a:fillRef>
          <a:effectRef idx="3">
            <a:schemeClr val="accent4"/>
          </a:effectRef>
          <a:fontRef idx="minor">
            <a:schemeClr val="lt1"/>
          </a:fontRef>
        </p:style>
        <p:txBody>
          <a:bodyPr rtlCol="0" anchor="ctr"/>
          <a:lstStyle/>
          <a:p>
            <a:pPr algn="ctr"/>
            <a:r>
              <a:rPr lang="en-IN" sz="3200" b="1" dirty="0" smtClean="0">
                <a:solidFill>
                  <a:srgbClr val="FFFF00"/>
                </a:solidFill>
                <a:effectLst>
                  <a:outerShdw blurRad="38100" dist="38100" dir="2700000" algn="tl">
                    <a:srgbClr val="000000">
                      <a:alpha val="43137"/>
                    </a:srgbClr>
                  </a:outerShdw>
                </a:effectLst>
              </a:rPr>
              <a:t> ABOVE AVERAGE PROGRAMS ON LISTS</a:t>
            </a:r>
          </a:p>
        </p:txBody>
      </p:sp>
      <p:sp>
        <p:nvSpPr>
          <p:cNvPr id="91137" name="Rectangle 1"/>
          <p:cNvSpPr>
            <a:spLocks noChangeArrowheads="1"/>
          </p:cNvSpPr>
          <p:nvPr/>
        </p:nvSpPr>
        <p:spPr bwMode="auto">
          <a:xfrm>
            <a:off x="1142976" y="949844"/>
            <a:ext cx="7786742" cy="526297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algn="just"/>
            <a:r>
              <a:rPr lang="en-IN" sz="2800" b="1" dirty="0" smtClean="0">
                <a:solidFill>
                  <a:schemeClr val="bg1"/>
                </a:solidFill>
                <a:effectLst>
                  <a:outerShdw blurRad="38100" dist="38100" dir="2700000" algn="tl">
                    <a:srgbClr val="000000">
                      <a:alpha val="43137"/>
                    </a:srgbClr>
                  </a:outerShdw>
                </a:effectLst>
              </a:rPr>
              <a:t>9. Write a Python program to print a specified list after removing the 0th, 4th and 5th elements.  </a:t>
            </a:r>
          </a:p>
          <a:p>
            <a:r>
              <a:rPr lang="en-IN" sz="2800" b="1" dirty="0" smtClean="0">
                <a:solidFill>
                  <a:srgbClr val="FFFF00"/>
                </a:solidFill>
                <a:effectLst>
                  <a:outerShdw blurRad="38100" dist="38100" dir="2700000" algn="tl">
                    <a:srgbClr val="000000">
                      <a:alpha val="43137"/>
                    </a:srgbClr>
                  </a:outerShdw>
                </a:effectLst>
              </a:rPr>
              <a:t>Sample List : ['Red', 'Green', 'White', 'Black', 'Pink', 'Yellow']</a:t>
            </a:r>
          </a:p>
          <a:p>
            <a:r>
              <a:rPr lang="en-IN" sz="2800" b="1" dirty="0" smtClean="0">
                <a:solidFill>
                  <a:srgbClr val="FFFF00"/>
                </a:solidFill>
                <a:effectLst>
                  <a:outerShdw blurRad="38100" dist="38100" dir="2700000" algn="tl">
                    <a:srgbClr val="000000">
                      <a:alpha val="43137"/>
                    </a:srgbClr>
                  </a:outerShdw>
                </a:effectLst>
              </a:rPr>
              <a:t>Expected Output : ['Green', 'White', 'Black']</a:t>
            </a:r>
          </a:p>
          <a:p>
            <a:endParaRPr lang="en-IN" sz="2800" b="1" dirty="0" smtClean="0">
              <a:solidFill>
                <a:schemeClr val="bg1"/>
              </a:solidFill>
              <a:effectLst>
                <a:outerShdw blurRad="38100" dist="38100" dir="2700000" algn="tl">
                  <a:srgbClr val="000000">
                    <a:alpha val="43137"/>
                  </a:srgbClr>
                </a:outerShdw>
              </a:effectLst>
            </a:endParaRPr>
          </a:p>
          <a:p>
            <a:r>
              <a:rPr lang="en-IN" sz="2800" b="1" dirty="0" smtClean="0">
                <a:solidFill>
                  <a:schemeClr val="bg1"/>
                </a:solidFill>
                <a:effectLst>
                  <a:outerShdw blurRad="38100" dist="38100" dir="2700000" algn="tl">
                    <a:srgbClr val="000000">
                      <a:alpha val="43137"/>
                    </a:srgbClr>
                  </a:outerShdw>
                </a:effectLst>
              </a:rPr>
              <a:t>def </a:t>
            </a:r>
            <a:r>
              <a:rPr lang="en-IN" sz="2800" b="1" dirty="0" err="1" smtClean="0">
                <a:solidFill>
                  <a:schemeClr val="bg1"/>
                </a:solidFill>
                <a:effectLst>
                  <a:outerShdw blurRad="38100" dist="38100" dir="2700000" algn="tl">
                    <a:srgbClr val="000000">
                      <a:alpha val="43137"/>
                    </a:srgbClr>
                  </a:outerShdw>
                </a:effectLst>
              </a:rPr>
              <a:t>prn_list</a:t>
            </a:r>
            <a:r>
              <a:rPr lang="en-IN" sz="2800" b="1" dirty="0" smtClean="0">
                <a:solidFill>
                  <a:schemeClr val="bg1"/>
                </a:solidFill>
                <a:effectLst>
                  <a:outerShdw blurRad="38100" dist="38100" dir="2700000" algn="tl">
                    <a:srgbClr val="000000">
                      <a:alpha val="43137"/>
                    </a:srgbClr>
                  </a:outerShdw>
                </a:effectLst>
              </a:rPr>
              <a:t>()</a:t>
            </a:r>
          </a:p>
          <a:p>
            <a:r>
              <a:rPr lang="en-IN" sz="2800" b="1" dirty="0" err="1" smtClean="0">
                <a:solidFill>
                  <a:schemeClr val="bg1"/>
                </a:solidFill>
                <a:effectLst>
                  <a:outerShdw blurRad="38100" dist="38100" dir="2700000" algn="tl">
                    <a:srgbClr val="000000">
                      <a:alpha val="43137"/>
                    </a:srgbClr>
                  </a:outerShdw>
                </a:effectLst>
              </a:rPr>
              <a:t>color</a:t>
            </a:r>
            <a:r>
              <a:rPr lang="en-IN" sz="2800" b="1" dirty="0" smtClean="0">
                <a:solidFill>
                  <a:schemeClr val="bg1"/>
                </a:solidFill>
                <a:effectLst>
                  <a:outerShdw blurRad="38100" dist="38100" dir="2700000" algn="tl">
                    <a:srgbClr val="000000">
                      <a:alpha val="43137"/>
                    </a:srgbClr>
                  </a:outerShdw>
                </a:effectLst>
              </a:rPr>
              <a:t> = ['Red', 'Green', 'White', 'Black', 'Pink', 'Yellow']</a:t>
            </a:r>
          </a:p>
          <a:p>
            <a:r>
              <a:rPr lang="en-IN" sz="2800" b="1" dirty="0" err="1" smtClean="0">
                <a:solidFill>
                  <a:schemeClr val="bg1"/>
                </a:solidFill>
                <a:effectLst>
                  <a:outerShdw blurRad="38100" dist="38100" dir="2700000" algn="tl">
                    <a:srgbClr val="000000">
                      <a:alpha val="43137"/>
                    </a:srgbClr>
                  </a:outerShdw>
                </a:effectLst>
              </a:rPr>
              <a:t>color</a:t>
            </a:r>
            <a:r>
              <a:rPr lang="en-IN" sz="2800" b="1" dirty="0" smtClean="0">
                <a:solidFill>
                  <a:schemeClr val="bg1"/>
                </a:solidFill>
                <a:effectLst>
                  <a:outerShdw blurRad="38100" dist="38100" dir="2700000" algn="tl">
                    <a:srgbClr val="000000">
                      <a:alpha val="43137"/>
                    </a:srgbClr>
                  </a:outerShdw>
                </a:effectLst>
              </a:rPr>
              <a:t> = [x for (</a:t>
            </a:r>
            <a:r>
              <a:rPr lang="en-IN" sz="2800" b="1" dirty="0" err="1" smtClean="0">
                <a:solidFill>
                  <a:schemeClr val="bg1"/>
                </a:solidFill>
                <a:effectLst>
                  <a:outerShdw blurRad="38100" dist="38100" dir="2700000" algn="tl">
                    <a:srgbClr val="000000">
                      <a:alpha val="43137"/>
                    </a:srgbClr>
                  </a:outerShdw>
                </a:effectLst>
              </a:rPr>
              <a:t>i,x</a:t>
            </a:r>
            <a:r>
              <a:rPr lang="en-IN" sz="2800" b="1" dirty="0" smtClean="0">
                <a:solidFill>
                  <a:schemeClr val="bg1"/>
                </a:solidFill>
                <a:effectLst>
                  <a:outerShdw blurRad="38100" dist="38100" dir="2700000" algn="tl">
                    <a:srgbClr val="000000">
                      <a:alpha val="43137"/>
                    </a:srgbClr>
                  </a:outerShdw>
                </a:effectLst>
              </a:rPr>
              <a:t>) in enumerate(</a:t>
            </a:r>
            <a:r>
              <a:rPr lang="en-IN" sz="2800" b="1" dirty="0" err="1" smtClean="0">
                <a:solidFill>
                  <a:schemeClr val="bg1"/>
                </a:solidFill>
                <a:effectLst>
                  <a:outerShdw blurRad="38100" dist="38100" dir="2700000" algn="tl">
                    <a:srgbClr val="000000">
                      <a:alpha val="43137"/>
                    </a:srgbClr>
                  </a:outerShdw>
                </a:effectLst>
              </a:rPr>
              <a:t>color</a:t>
            </a:r>
            <a:r>
              <a:rPr lang="en-IN" sz="2800" b="1" dirty="0" smtClean="0">
                <a:solidFill>
                  <a:schemeClr val="bg1"/>
                </a:solidFill>
                <a:effectLst>
                  <a:outerShdw blurRad="38100" dist="38100" dir="2700000" algn="tl">
                    <a:srgbClr val="000000">
                      <a:alpha val="43137"/>
                    </a:srgbClr>
                  </a:outerShdw>
                </a:effectLst>
              </a:rPr>
              <a:t>) if </a:t>
            </a:r>
            <a:r>
              <a:rPr lang="en-IN" sz="2800" b="1" dirty="0" err="1" smtClean="0">
                <a:solidFill>
                  <a:schemeClr val="bg1"/>
                </a:solidFill>
                <a:effectLst>
                  <a:outerShdw blurRad="38100" dist="38100" dir="2700000" algn="tl">
                    <a:srgbClr val="000000">
                      <a:alpha val="43137"/>
                    </a:srgbClr>
                  </a:outerShdw>
                </a:effectLst>
              </a:rPr>
              <a:t>i</a:t>
            </a:r>
            <a:r>
              <a:rPr lang="en-IN" sz="2800" b="1" dirty="0" smtClean="0">
                <a:solidFill>
                  <a:schemeClr val="bg1"/>
                </a:solidFill>
                <a:effectLst>
                  <a:outerShdw blurRad="38100" dist="38100" dir="2700000" algn="tl">
                    <a:srgbClr val="000000">
                      <a:alpha val="43137"/>
                    </a:srgbClr>
                  </a:outerShdw>
                </a:effectLst>
              </a:rPr>
              <a:t> not in (0,4,5)]</a:t>
            </a:r>
          </a:p>
          <a:p>
            <a:r>
              <a:rPr lang="en-IN" sz="2800" b="1" dirty="0" smtClean="0">
                <a:solidFill>
                  <a:schemeClr val="bg1"/>
                </a:solidFill>
                <a:effectLst>
                  <a:outerShdw blurRad="38100" dist="38100" dir="2700000" algn="tl">
                    <a:srgbClr val="000000">
                      <a:alpha val="43137"/>
                    </a:srgbClr>
                  </a:outerShdw>
                </a:effectLst>
              </a:rPr>
              <a:t>print(</a:t>
            </a:r>
            <a:r>
              <a:rPr lang="en-IN" sz="2800" b="1" dirty="0" err="1" smtClean="0">
                <a:solidFill>
                  <a:schemeClr val="bg1"/>
                </a:solidFill>
                <a:effectLst>
                  <a:outerShdw blurRad="38100" dist="38100" dir="2700000" algn="tl">
                    <a:srgbClr val="000000">
                      <a:alpha val="43137"/>
                    </a:srgbClr>
                  </a:outerShdw>
                </a:effectLst>
              </a:rPr>
              <a:t>color</a:t>
            </a:r>
            <a:r>
              <a:rPr lang="en-IN" sz="2800" b="1" dirty="0" smtClean="0">
                <a:solidFill>
                  <a:schemeClr val="bg1"/>
                </a:solidFill>
                <a:effectLst>
                  <a:outerShdw blurRad="38100" dist="38100" dir="2700000" algn="tl">
                    <a:srgbClr val="000000">
                      <a:alpha val="43137"/>
                    </a:srgbClr>
                  </a:outerShdw>
                </a:effectLst>
              </a:rPr>
              <a:t>)</a:t>
            </a:r>
            <a:endParaRPr lang="en-IN" sz="2800" b="1" dirty="0">
              <a:solidFill>
                <a:schemeClr val="bg1"/>
              </a:solidFill>
              <a:effectLst>
                <a:outerShdw blurRad="38100" dist="38100" dir="2700000" algn="tl">
                  <a:srgbClr val="000000">
                    <a:alpha val="43137"/>
                  </a:srgbClr>
                </a:outerShdw>
              </a:effectLst>
            </a:endParaRPr>
          </a:p>
        </p:txBody>
      </p:sp>
    </p:spTree>
    <p:extLst>
      <p:ext uri="{BB962C8B-B14F-4D97-AF65-F5344CB8AC3E}">
        <p14:creationId xmlns="" xmlns:p14="http://schemas.microsoft.com/office/powerpoint/2010/main" val="1101633878"/>
      </p:ext>
    </p:extLst>
  </p:cSld>
  <p:clrMapOvr>
    <a:masterClrMapping/>
  </p:clrMapOvr>
  <p:transition/>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3" name="Rectangle 2"/>
          <p:cNvSpPr/>
          <p:nvPr/>
        </p:nvSpPr>
        <p:spPr>
          <a:xfrm>
            <a:off x="1571604" y="3071810"/>
            <a:ext cx="7072362" cy="500066"/>
          </a:xfrm>
          <a:prstGeom prst="rect">
            <a:avLst/>
          </a:prstGeom>
        </p:spPr>
        <p:style>
          <a:lnRef idx="0">
            <a:schemeClr val="accent4"/>
          </a:lnRef>
          <a:fillRef idx="3">
            <a:schemeClr val="accent4"/>
          </a:fillRef>
          <a:effectRef idx="3">
            <a:schemeClr val="accent4"/>
          </a:effectRef>
          <a:fontRef idx="minor">
            <a:schemeClr val="lt1"/>
          </a:fontRef>
        </p:style>
        <p:txBody>
          <a:bodyPr rtlCol="0" anchor="ctr"/>
          <a:lstStyle/>
          <a:p>
            <a:pPr algn="ctr"/>
            <a:r>
              <a:rPr lang="en-IN" sz="3200" b="1" dirty="0" smtClean="0">
                <a:solidFill>
                  <a:srgbClr val="FFFF00"/>
                </a:solidFill>
                <a:effectLst>
                  <a:outerShdw blurRad="38100" dist="38100" dir="2700000" algn="tl">
                    <a:srgbClr val="000000">
                      <a:alpha val="43137"/>
                    </a:srgbClr>
                  </a:outerShdw>
                </a:effectLst>
              </a:rPr>
              <a:t> CLASS WORK/HOME WORK</a:t>
            </a:r>
          </a:p>
        </p:txBody>
      </p:sp>
    </p:spTree>
    <p:extLst>
      <p:ext uri="{BB962C8B-B14F-4D97-AF65-F5344CB8AC3E}">
        <p14:creationId xmlns="" xmlns:p14="http://schemas.microsoft.com/office/powerpoint/2010/main" val="1101633878"/>
      </p:ext>
    </p:extLst>
  </p:cSld>
  <p:clrMapOvr>
    <a:masterClrMapping/>
  </p:clrMapOvr>
  <p:transition/>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3" name="Rectangle 2"/>
          <p:cNvSpPr/>
          <p:nvPr/>
        </p:nvSpPr>
        <p:spPr>
          <a:xfrm>
            <a:off x="357158" y="357166"/>
            <a:ext cx="7072362" cy="500066"/>
          </a:xfrm>
          <a:prstGeom prst="rect">
            <a:avLst/>
          </a:prstGeom>
        </p:spPr>
        <p:style>
          <a:lnRef idx="0">
            <a:schemeClr val="accent4"/>
          </a:lnRef>
          <a:fillRef idx="3">
            <a:schemeClr val="accent4"/>
          </a:fillRef>
          <a:effectRef idx="3">
            <a:schemeClr val="accent4"/>
          </a:effectRef>
          <a:fontRef idx="minor">
            <a:schemeClr val="lt1"/>
          </a:fontRef>
        </p:style>
        <p:txBody>
          <a:bodyPr rtlCol="0" anchor="ctr"/>
          <a:lstStyle/>
          <a:p>
            <a:pPr algn="ctr"/>
            <a:r>
              <a:rPr lang="en-IN" sz="3200" b="1" dirty="0" smtClean="0">
                <a:solidFill>
                  <a:srgbClr val="FFFF00"/>
                </a:solidFill>
                <a:effectLst>
                  <a:outerShdw blurRad="38100" dist="38100" dir="2700000" algn="tl">
                    <a:srgbClr val="000000">
                      <a:alpha val="43137"/>
                    </a:srgbClr>
                  </a:outerShdw>
                </a:effectLst>
              </a:rPr>
              <a:t>CLASS WORK/HOME WORK</a:t>
            </a:r>
          </a:p>
        </p:txBody>
      </p:sp>
      <p:sp>
        <p:nvSpPr>
          <p:cNvPr id="91137" name="Rectangle 1"/>
          <p:cNvSpPr>
            <a:spLocks noChangeArrowheads="1"/>
          </p:cNvSpPr>
          <p:nvPr/>
        </p:nvSpPr>
        <p:spPr bwMode="auto">
          <a:xfrm>
            <a:off x="1357290" y="949844"/>
            <a:ext cx="7572428" cy="526297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r>
              <a:rPr lang="en-IN" sz="2800" b="1" dirty="0" smtClean="0">
                <a:solidFill>
                  <a:schemeClr val="bg1"/>
                </a:solidFill>
                <a:effectLst>
                  <a:outerShdw blurRad="38100" dist="38100" dir="2700000" algn="tl">
                    <a:srgbClr val="000000">
                      <a:alpha val="43137"/>
                    </a:srgbClr>
                  </a:outerShdw>
                </a:effectLst>
              </a:rPr>
              <a:t>1. Write a Python program to generate a 3*4*6 3D array whose each element is *.  </a:t>
            </a:r>
          </a:p>
          <a:p>
            <a:r>
              <a:rPr lang="en-IN" sz="2800" b="1" dirty="0" smtClean="0">
                <a:solidFill>
                  <a:srgbClr val="FFFF00"/>
                </a:solidFill>
                <a:effectLst>
                  <a:outerShdw blurRad="38100" dist="38100" dir="2700000" algn="tl">
                    <a:srgbClr val="000000">
                      <a:alpha val="43137"/>
                    </a:srgbClr>
                  </a:outerShdw>
                </a:effectLst>
              </a:rPr>
              <a:t>2.Write a Python program to shuffle and print a specified list.  </a:t>
            </a:r>
          </a:p>
          <a:p>
            <a:r>
              <a:rPr lang="en-IN" sz="2800" b="1" dirty="0" smtClean="0">
                <a:solidFill>
                  <a:schemeClr val="bg1"/>
                </a:solidFill>
                <a:effectLst>
                  <a:outerShdw blurRad="38100" dist="38100" dir="2700000" algn="tl">
                    <a:srgbClr val="000000">
                      <a:alpha val="43137"/>
                    </a:srgbClr>
                  </a:outerShdw>
                </a:effectLst>
              </a:rPr>
              <a:t>3. Write a Python program to get the difference between the two lists.  </a:t>
            </a:r>
          </a:p>
          <a:p>
            <a:r>
              <a:rPr lang="en-IN" sz="2800" b="1" dirty="0" smtClean="0">
                <a:solidFill>
                  <a:srgbClr val="FFFF00"/>
                </a:solidFill>
                <a:effectLst>
                  <a:outerShdw blurRad="38100" dist="38100" dir="2700000" algn="tl">
                    <a:srgbClr val="000000">
                      <a:alpha val="43137"/>
                    </a:srgbClr>
                  </a:outerShdw>
                </a:effectLst>
              </a:rPr>
              <a:t> 4. Write a Python program access the index of a list.  </a:t>
            </a:r>
          </a:p>
          <a:p>
            <a:r>
              <a:rPr lang="en-IN" sz="2800" b="1" dirty="0" smtClean="0">
                <a:solidFill>
                  <a:schemeClr val="bg1"/>
                </a:solidFill>
                <a:effectLst>
                  <a:outerShdw blurRad="38100" dist="38100" dir="2700000" algn="tl">
                    <a:srgbClr val="000000">
                      <a:alpha val="43137"/>
                    </a:srgbClr>
                  </a:outerShdw>
                </a:effectLst>
              </a:rPr>
              <a:t> 5. Write a Python program to convert a list of characters into a string.  </a:t>
            </a:r>
          </a:p>
          <a:p>
            <a:r>
              <a:rPr lang="en-IN" sz="2800" b="1" dirty="0" smtClean="0">
                <a:solidFill>
                  <a:srgbClr val="FFFF00"/>
                </a:solidFill>
                <a:effectLst>
                  <a:outerShdw blurRad="38100" dist="38100" dir="2700000" algn="tl">
                    <a:srgbClr val="000000">
                      <a:alpha val="43137"/>
                    </a:srgbClr>
                  </a:outerShdw>
                </a:effectLst>
              </a:rPr>
              <a:t> 6. Write a Python program to find the index of an item in a specified list</a:t>
            </a:r>
            <a:endParaRPr lang="en-IN" sz="2800" b="1" dirty="0">
              <a:solidFill>
                <a:srgbClr val="FFFF00"/>
              </a:solidFill>
              <a:effectLst>
                <a:outerShdw blurRad="38100" dist="38100" dir="2700000" algn="tl">
                  <a:srgbClr val="000000">
                    <a:alpha val="43137"/>
                  </a:srgbClr>
                </a:outerShdw>
              </a:effectLst>
            </a:endParaRPr>
          </a:p>
        </p:txBody>
      </p:sp>
    </p:spTree>
    <p:extLst>
      <p:ext uri="{BB962C8B-B14F-4D97-AF65-F5344CB8AC3E}">
        <p14:creationId xmlns="" xmlns:p14="http://schemas.microsoft.com/office/powerpoint/2010/main" val="1101633878"/>
      </p:ext>
    </p:extLst>
  </p:cSld>
  <p:clrMapOvr>
    <a:masterClrMapping/>
  </p:clrMapOvr>
  <p:transition/>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4" name="Rectangle 3"/>
          <p:cNvSpPr/>
          <p:nvPr/>
        </p:nvSpPr>
        <p:spPr>
          <a:xfrm>
            <a:off x="2357422" y="2857496"/>
            <a:ext cx="5715040" cy="785818"/>
          </a:xfrm>
          <a:prstGeom prst="rect">
            <a:avLst/>
          </a:prstGeom>
        </p:spPr>
        <p:style>
          <a:lnRef idx="0">
            <a:schemeClr val="accent4"/>
          </a:lnRef>
          <a:fillRef idx="3">
            <a:schemeClr val="accent4"/>
          </a:fillRef>
          <a:effectRef idx="3">
            <a:schemeClr val="accent4"/>
          </a:effectRef>
          <a:fontRef idx="minor">
            <a:schemeClr val="lt1"/>
          </a:fontRef>
        </p:style>
        <p:txBody>
          <a:bodyPr rtlCol="0" anchor="ctr"/>
          <a:lstStyle/>
          <a:p>
            <a:pPr algn="ctr"/>
            <a:r>
              <a:rPr lang="en-IN" sz="3200" b="1" dirty="0" smtClean="0">
                <a:solidFill>
                  <a:srgbClr val="FFFF00"/>
                </a:solidFill>
                <a:effectLst>
                  <a:outerShdw blurRad="38100" dist="38100" dir="2700000" algn="tl">
                    <a:srgbClr val="000000">
                      <a:alpha val="43137"/>
                    </a:srgbClr>
                  </a:outerShdw>
                </a:effectLst>
              </a:rPr>
              <a:t>Class Test</a:t>
            </a:r>
          </a:p>
        </p:txBody>
      </p:sp>
    </p:spTree>
    <p:extLst>
      <p:ext uri="{BB962C8B-B14F-4D97-AF65-F5344CB8AC3E}">
        <p14:creationId xmlns="" xmlns:p14="http://schemas.microsoft.com/office/powerpoint/2010/main" val="1101633878"/>
      </p:ext>
    </p:extLst>
  </p:cSld>
  <p:clrMapOvr>
    <a:masterClrMapping/>
  </p:clrMapOvr>
  <p:transition/>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4" name="Rectangle 3"/>
          <p:cNvSpPr/>
          <p:nvPr/>
        </p:nvSpPr>
        <p:spPr>
          <a:xfrm>
            <a:off x="2214546" y="285728"/>
            <a:ext cx="5715040" cy="785818"/>
          </a:xfrm>
          <a:prstGeom prst="rect">
            <a:avLst/>
          </a:prstGeom>
        </p:spPr>
        <p:style>
          <a:lnRef idx="0">
            <a:schemeClr val="accent4"/>
          </a:lnRef>
          <a:fillRef idx="3">
            <a:schemeClr val="accent4"/>
          </a:fillRef>
          <a:effectRef idx="3">
            <a:schemeClr val="accent4"/>
          </a:effectRef>
          <a:fontRef idx="minor">
            <a:schemeClr val="lt1"/>
          </a:fontRef>
        </p:style>
        <p:txBody>
          <a:bodyPr rtlCol="0" anchor="ctr"/>
          <a:lstStyle/>
          <a:p>
            <a:pPr algn="ctr"/>
            <a:r>
              <a:rPr lang="en-IN" sz="3200" b="1" dirty="0" smtClean="0">
                <a:solidFill>
                  <a:srgbClr val="FFFF00"/>
                </a:solidFill>
                <a:effectLst>
                  <a:outerShdw blurRad="38100" dist="38100" dir="2700000" algn="tl">
                    <a:srgbClr val="000000">
                      <a:alpha val="43137"/>
                    </a:srgbClr>
                  </a:outerShdw>
                </a:effectLst>
              </a:rPr>
              <a:t>Class Test</a:t>
            </a:r>
          </a:p>
        </p:txBody>
      </p:sp>
      <p:sp>
        <p:nvSpPr>
          <p:cNvPr id="3" name="Rectangle 2"/>
          <p:cNvSpPr/>
          <p:nvPr/>
        </p:nvSpPr>
        <p:spPr>
          <a:xfrm>
            <a:off x="1643042" y="1214422"/>
            <a:ext cx="7072362" cy="5016758"/>
          </a:xfrm>
          <a:prstGeom prst="rect">
            <a:avLst/>
          </a:prstGeom>
        </p:spPr>
        <p:txBody>
          <a:bodyPr wrap="square">
            <a:spAutoFit/>
          </a:bodyPr>
          <a:lstStyle/>
          <a:p>
            <a:pPr algn="just"/>
            <a:r>
              <a:rPr lang="en-IN" sz="3200" b="1" dirty="0" smtClean="0">
                <a:solidFill>
                  <a:schemeClr val="bg1"/>
                </a:solidFill>
                <a:effectLst>
                  <a:outerShdw blurRad="38100" dist="38100" dir="2700000" algn="tl">
                    <a:srgbClr val="000000">
                      <a:alpha val="43137"/>
                    </a:srgbClr>
                  </a:outerShdw>
                </a:effectLst>
              </a:rPr>
              <a:t>Time: 40 Min		       Max Marks: 20</a:t>
            </a:r>
          </a:p>
          <a:p>
            <a:pPr algn="just"/>
            <a:endParaRPr lang="en-IN" sz="3200" b="1" dirty="0" smtClean="0">
              <a:solidFill>
                <a:schemeClr val="bg1"/>
              </a:solidFill>
              <a:effectLst>
                <a:outerShdw blurRad="38100" dist="38100" dir="2700000" algn="tl">
                  <a:srgbClr val="000000">
                    <a:alpha val="43137"/>
                  </a:srgbClr>
                </a:outerShdw>
              </a:effectLst>
            </a:endParaRPr>
          </a:p>
          <a:p>
            <a:pPr marL="514350" indent="-514350" algn="just">
              <a:buAutoNum type="arabicPeriod"/>
            </a:pPr>
            <a:r>
              <a:rPr lang="en-IN" sz="3200" b="1" dirty="0" smtClean="0">
                <a:solidFill>
                  <a:schemeClr val="bg1"/>
                </a:solidFill>
                <a:effectLst>
                  <a:outerShdw blurRad="38100" dist="38100" dir="2700000" algn="tl">
                    <a:srgbClr val="000000">
                      <a:alpha val="43137"/>
                    </a:srgbClr>
                  </a:outerShdw>
                </a:effectLst>
              </a:rPr>
              <a:t>What is list?				         02</a:t>
            </a:r>
          </a:p>
          <a:p>
            <a:pPr marL="514350" indent="-514350" algn="just">
              <a:buAutoNum type="arabicPeriod"/>
            </a:pPr>
            <a:r>
              <a:rPr lang="en-IN" sz="3200" b="1" dirty="0" smtClean="0">
                <a:solidFill>
                  <a:schemeClr val="bg1"/>
                </a:solidFill>
                <a:effectLst>
                  <a:outerShdw blurRad="38100" dist="38100" dir="2700000" algn="tl">
                    <a:srgbClr val="000000">
                      <a:alpha val="43137"/>
                    </a:srgbClr>
                  </a:outerShdw>
                </a:effectLst>
              </a:rPr>
              <a:t>Explain the various ways of creating list 					         03</a:t>
            </a:r>
          </a:p>
          <a:p>
            <a:pPr marL="514350" indent="-514350" algn="just">
              <a:buAutoNum type="arabicPeriod"/>
            </a:pPr>
            <a:r>
              <a:rPr lang="en-IN" sz="3200" b="1" dirty="0" smtClean="0">
                <a:solidFill>
                  <a:schemeClr val="bg1"/>
                </a:solidFill>
                <a:effectLst>
                  <a:outerShdw blurRad="38100" dist="38100" dir="2700000" algn="tl">
                    <a:srgbClr val="000000">
                      <a:alpha val="43137"/>
                    </a:srgbClr>
                  </a:outerShdw>
                </a:effectLst>
              </a:rPr>
              <a:t>Explain 5  list  built in methods 				                  			10</a:t>
            </a:r>
          </a:p>
          <a:p>
            <a:pPr marL="514350" indent="-514350" algn="just">
              <a:buAutoNum type="arabicPeriod"/>
            </a:pPr>
            <a:r>
              <a:rPr lang="en-IN" sz="3200" b="1" dirty="0" smtClean="0">
                <a:solidFill>
                  <a:schemeClr val="bg1"/>
                </a:solidFill>
                <a:effectLst>
                  <a:outerShdw blurRad="38100" dist="38100" dir="2700000" algn="tl">
                    <a:srgbClr val="000000">
                      <a:alpha val="43137"/>
                    </a:srgbClr>
                  </a:outerShdw>
                </a:effectLst>
              </a:rPr>
              <a:t>Explain sort method with its various forms				          	05		</a:t>
            </a:r>
            <a:endParaRPr lang="en-IN" sz="2800" b="1" dirty="0" smtClean="0">
              <a:solidFill>
                <a:schemeClr val="bg1"/>
              </a:solidFill>
              <a:effectLst>
                <a:outerShdw blurRad="38100" dist="38100" dir="2700000" algn="tl">
                  <a:srgbClr val="000000">
                    <a:alpha val="43137"/>
                  </a:srgbClr>
                </a:outerShdw>
              </a:effectLst>
            </a:endParaRPr>
          </a:p>
        </p:txBody>
      </p:sp>
    </p:spTree>
    <p:extLst>
      <p:ext uri="{BB962C8B-B14F-4D97-AF65-F5344CB8AC3E}">
        <p14:creationId xmlns="" xmlns:p14="http://schemas.microsoft.com/office/powerpoint/2010/main" val="1101633878"/>
      </p:ext>
    </p:extLst>
  </p:cSld>
  <p:clrMapOvr>
    <a:masterClrMapping/>
  </p:clrMapOv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4" cstate="print">
            <a:lum/>
          </a:blip>
          <a:srcRect/>
          <a:stretch>
            <a:fillRect/>
          </a:stretch>
        </a:blipFill>
        <a:effectLst/>
      </p:bgPr>
    </p:bg>
    <p:spTree>
      <p:nvGrpSpPr>
        <p:cNvPr id="1" name=""/>
        <p:cNvGrpSpPr/>
        <p:nvPr/>
      </p:nvGrpSpPr>
      <p:grpSpPr>
        <a:xfrm>
          <a:off x="0" y="0"/>
          <a:ext cx="0" cy="0"/>
          <a:chOff x="0" y="0"/>
          <a:chExt cx="0" cy="0"/>
        </a:xfrm>
      </p:grpSpPr>
      <p:sp>
        <p:nvSpPr>
          <p:cNvPr id="5" name="Rectangle 4"/>
          <p:cNvSpPr/>
          <p:nvPr/>
        </p:nvSpPr>
        <p:spPr>
          <a:xfrm>
            <a:off x="1428728" y="1762205"/>
            <a:ext cx="7429552" cy="3046988"/>
          </a:xfrm>
          <a:prstGeom prst="rect">
            <a:avLst/>
          </a:prstGeom>
        </p:spPr>
        <p:txBody>
          <a:bodyPr wrap="square">
            <a:spAutoFit/>
          </a:bodyPr>
          <a:lstStyle/>
          <a:p>
            <a:pPr algn="just">
              <a:buNone/>
            </a:pPr>
            <a:r>
              <a:rPr lang="en-IN" sz="3200" b="1" dirty="0" smtClean="0">
                <a:solidFill>
                  <a:schemeClr val="bg1"/>
                </a:solidFill>
                <a:effectLst>
                  <a:outerShdw blurRad="38100" dist="38100" dir="2700000" algn="tl">
                    <a:srgbClr val="000000">
                      <a:alpha val="43137"/>
                    </a:srgbClr>
                  </a:outerShdw>
                </a:effectLst>
              </a:rPr>
              <a:t>	Positive value of index means counting forward from beginning of the list and negative value means counting backward from end of the list.</a:t>
            </a:r>
          </a:p>
          <a:p>
            <a:pPr algn="just">
              <a:buNone/>
            </a:pPr>
            <a:r>
              <a:rPr lang="en-IN" sz="3200" b="1" dirty="0" smtClean="0">
                <a:solidFill>
                  <a:schemeClr val="bg1"/>
                </a:solidFill>
                <a:effectLst>
                  <a:outerShdw blurRad="38100" dist="38100" dir="2700000" algn="tl">
                    <a:srgbClr val="000000">
                      <a:alpha val="43137"/>
                    </a:srgbClr>
                  </a:outerShdw>
                </a:effectLst>
              </a:rPr>
              <a:t>Remember the result of indexing a list is the value of type accessed from the list.</a:t>
            </a:r>
          </a:p>
        </p:txBody>
      </p:sp>
      <p:sp>
        <p:nvSpPr>
          <p:cNvPr id="4" name="Rectangle 3"/>
          <p:cNvSpPr/>
          <p:nvPr/>
        </p:nvSpPr>
        <p:spPr>
          <a:xfrm>
            <a:off x="2714612" y="500042"/>
            <a:ext cx="4929222" cy="646331"/>
          </a:xfrm>
          <a:prstGeom prst="rect">
            <a:avLst/>
          </a:prstGeom>
        </p:spPr>
        <p:style>
          <a:lnRef idx="0">
            <a:schemeClr val="accent2"/>
          </a:lnRef>
          <a:fillRef idx="3">
            <a:schemeClr val="accent2"/>
          </a:fillRef>
          <a:effectRef idx="3">
            <a:schemeClr val="accent2"/>
          </a:effectRef>
          <a:fontRef idx="minor">
            <a:schemeClr val="lt1"/>
          </a:fontRef>
        </p:style>
        <p:txBody>
          <a:bodyPr wrap="square">
            <a:spAutoFit/>
          </a:bodyPr>
          <a:lstStyle/>
          <a:p>
            <a:pPr algn="ctr"/>
            <a:r>
              <a:rPr lang="en-IN" sz="3600" b="1" dirty="0" smtClean="0">
                <a:solidFill>
                  <a:srgbClr val="FFFF00"/>
                </a:solidFill>
                <a:effectLst>
                  <a:outerShdw blurRad="38100" dist="38100" dir="2700000" algn="tl">
                    <a:srgbClr val="000000">
                      <a:alpha val="43137"/>
                    </a:srgbClr>
                  </a:outerShdw>
                </a:effectLst>
              </a:rPr>
              <a:t>INTRODUCTION</a:t>
            </a:r>
            <a:endParaRPr lang="en-IN" sz="3600" b="1" dirty="0">
              <a:solidFill>
                <a:srgbClr val="FFFF00"/>
              </a:solidFill>
              <a:effectLst>
                <a:outerShdw blurRad="38100" dist="38100" dir="2700000" algn="tl">
                  <a:srgbClr val="000000">
                    <a:alpha val="43137"/>
                  </a:srgbClr>
                </a:outerShdw>
              </a:effectLst>
            </a:endParaRPr>
          </a:p>
        </p:txBody>
      </p:sp>
      <p:sp>
        <p:nvSpPr>
          <p:cNvPr id="6" name="Rectangle 5"/>
          <p:cNvSpPr/>
          <p:nvPr/>
        </p:nvSpPr>
        <p:spPr>
          <a:xfrm>
            <a:off x="1142976" y="5429264"/>
            <a:ext cx="7715304" cy="646331"/>
          </a:xfrm>
          <a:prstGeom prst="rect">
            <a:avLst/>
          </a:prstGeom>
        </p:spPr>
        <p:style>
          <a:lnRef idx="0">
            <a:schemeClr val="accent4"/>
          </a:lnRef>
          <a:fillRef idx="3">
            <a:schemeClr val="accent4"/>
          </a:fillRef>
          <a:effectRef idx="3">
            <a:schemeClr val="accent4"/>
          </a:effectRef>
          <a:fontRef idx="minor">
            <a:schemeClr val="lt1"/>
          </a:fontRef>
        </p:style>
        <p:txBody>
          <a:bodyPr wrap="square">
            <a:spAutoFit/>
          </a:bodyPr>
          <a:lstStyle/>
          <a:p>
            <a:pPr algn="ctr"/>
            <a:r>
              <a:rPr lang="en-IN" sz="3600" b="1" dirty="0" smtClean="0">
                <a:solidFill>
                  <a:srgbClr val="FFFF00"/>
                </a:solidFill>
                <a:effectLst>
                  <a:outerShdw blurRad="38100" dist="38100" dir="2700000" algn="tl">
                    <a:srgbClr val="000000">
                      <a:alpha val="43137"/>
                    </a:srgbClr>
                  </a:outerShdw>
                </a:effectLst>
              </a:rPr>
              <a:t>NOTE: LISTS ARE MUTABLE IN NATURE</a:t>
            </a:r>
            <a:endParaRPr lang="en-IN" sz="3600" b="1" dirty="0">
              <a:solidFill>
                <a:srgbClr val="FFFF00"/>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xmlns="" val="1101633878"/>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785918" y="2714620"/>
            <a:ext cx="6643734" cy="1143008"/>
          </a:xfrm>
        </p:spPr>
        <p:txBody>
          <a:bodyPr>
            <a:normAutofit/>
          </a:bodyPr>
          <a:lstStyle/>
          <a:p>
            <a:pPr marL="514350" indent="-514350" algn="ctr"/>
            <a:r>
              <a:rPr lang="en-US" sz="4400" b="1" i="1" u="sng" dirty="0" smtClean="0">
                <a:solidFill>
                  <a:srgbClr val="FFFF00"/>
                </a:solidFill>
                <a:effectLst>
                  <a:outerShdw blurRad="38100" dist="38100" dir="2700000" algn="tl">
                    <a:srgbClr val="000000">
                      <a:alpha val="43137"/>
                    </a:srgbClr>
                  </a:outerShdw>
                </a:effectLst>
                <a:latin typeface="Times New Roman" pitchFamily="18" charset="0"/>
                <a:cs typeface="Times New Roman" pitchFamily="18" charset="0"/>
              </a:rPr>
              <a:t>Thank You</a:t>
            </a:r>
            <a:endParaRPr lang="en-IN" sz="4400" b="1" i="1" u="sng" dirty="0" smtClean="0">
              <a:solidFill>
                <a:srgbClr val="FFFF00"/>
              </a:solidFill>
              <a:effectLst>
                <a:outerShdw blurRad="38100" dist="38100" dir="2700000" algn="tl">
                  <a:srgbClr val="000000">
                    <a:alpha val="43137"/>
                  </a:srgbClr>
                </a:outerShdw>
              </a:effectLst>
              <a:latin typeface="Times New Roman" pitchFamily="18" charset="0"/>
              <a:cs typeface="Times New Roman" pitchFamily="18" charset="0"/>
            </a:endParaRPr>
          </a:p>
        </p:txBody>
      </p:sp>
    </p:spTree>
    <p:extLst>
      <p:ext uri="{BB962C8B-B14F-4D97-AF65-F5344CB8AC3E}">
        <p14:creationId xmlns="" xmlns:p14="http://schemas.microsoft.com/office/powerpoint/2010/main" val="1101633878"/>
      </p:ext>
    </p:extLst>
  </p:cSld>
  <p:clrMapOvr>
    <a:masterClrMapping/>
  </p:clrMapOv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4" cstate="print">
            <a:lum/>
          </a:blip>
          <a:srcRect/>
          <a:stretch>
            <a:fillRect/>
          </a:stretch>
        </a:blipFill>
        <a:effectLst/>
      </p:bgPr>
    </p:bg>
    <p:spTree>
      <p:nvGrpSpPr>
        <p:cNvPr id="1" name=""/>
        <p:cNvGrpSpPr/>
        <p:nvPr/>
      </p:nvGrpSpPr>
      <p:grpSpPr>
        <a:xfrm>
          <a:off x="0" y="0"/>
          <a:ext cx="0" cy="0"/>
          <a:chOff x="0" y="0"/>
          <a:chExt cx="0" cy="0"/>
        </a:xfrm>
      </p:grpSpPr>
      <p:sp>
        <p:nvSpPr>
          <p:cNvPr id="5" name="Rectangle 4"/>
          <p:cNvSpPr/>
          <p:nvPr/>
        </p:nvSpPr>
        <p:spPr>
          <a:xfrm>
            <a:off x="1928794" y="3286124"/>
            <a:ext cx="6143668" cy="584775"/>
          </a:xfrm>
          <a:prstGeom prst="rect">
            <a:avLst/>
          </a:prstGeom>
        </p:spPr>
        <p:style>
          <a:lnRef idx="0">
            <a:schemeClr val="accent2"/>
          </a:lnRef>
          <a:fillRef idx="3">
            <a:schemeClr val="accent2"/>
          </a:fillRef>
          <a:effectRef idx="3">
            <a:schemeClr val="accent2"/>
          </a:effectRef>
          <a:fontRef idx="minor">
            <a:schemeClr val="lt1"/>
          </a:fontRef>
        </p:style>
        <p:txBody>
          <a:bodyPr wrap="square">
            <a:spAutoFit/>
          </a:bodyPr>
          <a:lstStyle/>
          <a:p>
            <a:pPr algn="ctr"/>
            <a:r>
              <a:rPr lang="en-IN" sz="3200" b="1" dirty="0" smtClean="0">
                <a:solidFill>
                  <a:srgbClr val="FFFF00"/>
                </a:solidFill>
                <a:effectLst>
                  <a:outerShdw blurRad="38100" dist="38100" dir="2700000" algn="tl">
                    <a:srgbClr val="000000">
                      <a:alpha val="43137"/>
                    </a:srgbClr>
                  </a:outerShdw>
                </a:effectLst>
              </a:rPr>
              <a:t>CREATING LIST</a:t>
            </a:r>
          </a:p>
        </p:txBody>
      </p:sp>
    </p:spTree>
    <p:extLst>
      <p:ext uri="{BB962C8B-B14F-4D97-AF65-F5344CB8AC3E}">
        <p14:creationId xmlns:p14="http://schemas.microsoft.com/office/powerpoint/2010/main" xmlns="" val="1101633878"/>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10.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1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12.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13.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14.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15.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16.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17.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18.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19.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20.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2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22.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23.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24.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25.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26.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27.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28.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29.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3.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30.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3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32.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33.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34.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35.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36.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37.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38.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39.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4.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40.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4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42.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43.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44.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45.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46.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47.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48.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49.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5.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50.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5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52.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53.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54.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55.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56.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57.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58.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59.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6.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60.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7.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8.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9.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docProps/app.xml><?xml version="1.0" encoding="utf-8"?>
<Properties xmlns="http://schemas.openxmlformats.org/officeDocument/2006/extended-properties" xmlns:vt="http://schemas.openxmlformats.org/officeDocument/2006/docPropsVTypes">
  <Template/>
  <TotalTime>9101</TotalTime>
  <Words>1276</Words>
  <Application>Microsoft Office PowerPoint</Application>
  <PresentationFormat>On-screen Show (4:3)</PresentationFormat>
  <Paragraphs>398</Paragraphs>
  <Slides>80</Slides>
  <Notes>49</Notes>
  <HiddenSlides>0</HiddenSlides>
  <MMClips>0</MMClips>
  <ScaleCrop>false</ScaleCrop>
  <HeadingPairs>
    <vt:vector size="4" baseType="variant">
      <vt:variant>
        <vt:lpstr>Theme</vt:lpstr>
      </vt:variant>
      <vt:variant>
        <vt:i4>1</vt:i4>
      </vt:variant>
      <vt:variant>
        <vt:lpstr>Slide Titles</vt:lpstr>
      </vt:variant>
      <vt:variant>
        <vt:i4>80</vt:i4>
      </vt:variant>
    </vt:vector>
  </HeadingPairs>
  <TitlesOfParts>
    <vt:vector size="81" baseType="lpstr">
      <vt:lpstr>Office Theme</vt:lpstr>
      <vt:lpstr>CHAPTER 12 LISTS</vt:lpstr>
      <vt:lpstr>Unit 2:</vt:lpstr>
      <vt:lpstr>LEARNING  OUTCOMES</vt:lpstr>
      <vt:lpstr>Slide 4</vt:lpstr>
      <vt:lpstr>Slide 5</vt:lpstr>
      <vt:lpstr>Slide 6</vt:lpstr>
      <vt:lpstr>Slide 7</vt:lpstr>
      <vt:lpstr>Slide 8</vt:lpstr>
      <vt:lpstr>Slide 9</vt:lpstr>
      <vt:lpstr>Slide 10</vt:lpstr>
      <vt:lpstr>Slide 11</vt:lpstr>
      <vt:lpstr>Slide 12</vt:lpstr>
      <vt:lpstr>Slide 13</vt:lpstr>
      <vt:lpstr>REPRESENTATION OF LIST OR STATE DIAGRAM OF LIST</vt:lpstr>
      <vt:lpstr>STATE DIAGRAM OF LIST</vt:lpstr>
      <vt:lpstr>STATE DIAGRAM OF LIST</vt:lpstr>
      <vt:lpstr>STATE DIAGRAM OF LIST</vt:lpstr>
      <vt:lpstr>WORKING WITH LIST INDEX</vt:lpstr>
      <vt:lpstr>WORKING WITH LIST INDEX</vt:lpstr>
      <vt:lpstr>Slide 20</vt:lpstr>
      <vt:lpstr>Slide 21</vt:lpstr>
      <vt:lpstr>Slide 22</vt:lpstr>
      <vt:lpstr>Slide 23</vt:lpstr>
      <vt:lpstr>Slide 24</vt:lpstr>
      <vt:lpstr>Slide 25</vt:lpstr>
      <vt:lpstr>Slide 26</vt:lpstr>
      <vt:lpstr>Slide 27</vt:lpstr>
      <vt:lpstr>Slide 28</vt:lpstr>
      <vt:lpstr>Slide 29</vt:lpstr>
      <vt:lpstr>Slide 30</vt:lpstr>
      <vt:lpstr>Slide 31</vt:lpstr>
      <vt:lpstr>Slide 32</vt:lpstr>
      <vt:lpstr>Slide 33</vt:lpstr>
      <vt:lpstr>Slide 34</vt:lpstr>
      <vt:lpstr>Slide 35</vt:lpstr>
      <vt:lpstr>Slide 36</vt:lpstr>
      <vt:lpstr>Slide 37</vt:lpstr>
      <vt:lpstr>Slide 38</vt:lpstr>
      <vt:lpstr>Slide 39</vt:lpstr>
      <vt:lpstr>Slide 40</vt:lpstr>
      <vt:lpstr>Slide 41</vt:lpstr>
      <vt:lpstr>Slide 42</vt:lpstr>
      <vt:lpstr>Slide 43</vt:lpstr>
      <vt:lpstr>Slide 44</vt:lpstr>
      <vt:lpstr>Slide 45</vt:lpstr>
      <vt:lpstr>Slide 46</vt:lpstr>
      <vt:lpstr>Slide 47</vt:lpstr>
      <vt:lpstr>Slide 48</vt:lpstr>
      <vt:lpstr>Slide 49</vt:lpstr>
      <vt:lpstr>Slide 50</vt:lpstr>
      <vt:lpstr>Slide 51</vt:lpstr>
      <vt:lpstr>Slide 52</vt:lpstr>
      <vt:lpstr>Slide 53</vt:lpstr>
      <vt:lpstr>Slide 54</vt:lpstr>
      <vt:lpstr>Slide 55</vt:lpstr>
      <vt:lpstr>Slide 56</vt:lpstr>
      <vt:lpstr>Slide 57</vt:lpstr>
      <vt:lpstr>Slide 58</vt:lpstr>
      <vt:lpstr>Slide 59</vt:lpstr>
      <vt:lpstr>Slide 60</vt:lpstr>
      <vt:lpstr>Slide 61</vt:lpstr>
      <vt:lpstr>Slide 62</vt:lpstr>
      <vt:lpstr>Slide 63</vt:lpstr>
      <vt:lpstr>Slide 64</vt:lpstr>
      <vt:lpstr>Slide 65</vt:lpstr>
      <vt:lpstr>Slide 66</vt:lpstr>
      <vt:lpstr>Slide 67</vt:lpstr>
      <vt:lpstr>Slide 68</vt:lpstr>
      <vt:lpstr>Slide 69</vt:lpstr>
      <vt:lpstr>Slide 70</vt:lpstr>
      <vt:lpstr>Slide 71</vt:lpstr>
      <vt:lpstr>Slide 72</vt:lpstr>
      <vt:lpstr>Slide 73</vt:lpstr>
      <vt:lpstr>Slide 74</vt:lpstr>
      <vt:lpstr>Slide 75</vt:lpstr>
      <vt:lpstr>Slide 76</vt:lpstr>
      <vt:lpstr>Slide 77</vt:lpstr>
      <vt:lpstr>Slide 78</vt:lpstr>
      <vt:lpstr>Slide 79</vt:lpstr>
      <vt:lpstr>Thank You</vt:lpstr>
    </vt:vector>
  </TitlesOfParts>
  <Company>Microsoft</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Julian</dc:creator>
  <cp:lastModifiedBy>HM</cp:lastModifiedBy>
  <cp:revision>992</cp:revision>
  <dcterms:created xsi:type="dcterms:W3CDTF">2013-08-21T19:17:07Z</dcterms:created>
  <dcterms:modified xsi:type="dcterms:W3CDTF">2020-10-22T03:43:54Z</dcterms:modified>
</cp:coreProperties>
</file>